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隶变_GBK" panose="03000509000000000000" pitchFamily="65" charset="-122"/>
      <p:regular r:id="rId14"/>
    </p:embeddedFont>
    <p:embeddedFont>
      <p:font typeface="MS Gothic" panose="020B0609070205080204" pitchFamily="49" charset="-128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黑体_GBK" panose="03000509000000000000" pitchFamily="65" charset="-122"/>
      <p:regular r:id="rId20"/>
    </p:embeddedFont>
    <p:embeddedFont>
      <p:font typeface="方正书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Segoe UI Symbol" panose="020B0502040204020203" pitchFamily="34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方正小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3.png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蚕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丝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81" y="1742538"/>
            <a:ext cx="108649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一、用竖式计算。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7.28×1.5=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8.7×0.26=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5.4×300=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1892" y="262089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10.92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50698" y="2626592"/>
            <a:ext cx="12699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2.262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2666" y="26208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1620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" name="image2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3429000"/>
            <a:ext cx="2430255" cy="2552518"/>
          </a:xfrm>
          <a:prstGeom prst="rect">
            <a:avLst/>
          </a:prstGeom>
        </p:spPr>
      </p:pic>
      <p:pic>
        <p:nvPicPr>
          <p:cNvPr id="12" name="image21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922880" y="3282861"/>
            <a:ext cx="2313135" cy="2698657"/>
          </a:xfrm>
          <a:prstGeom prst="rect">
            <a:avLst/>
          </a:prstGeom>
        </p:spPr>
      </p:pic>
      <p:pic>
        <p:nvPicPr>
          <p:cNvPr id="14" name="image220.jpeg"/>
          <p:cNvPicPr/>
          <p:nvPr/>
        </p:nvPicPr>
        <p:blipFill rotWithShape="1">
          <a:blip r:embed="rId7"/>
          <a:srcRect r="23705" b="35427"/>
          <a:stretch/>
        </p:blipFill>
        <p:spPr>
          <a:xfrm>
            <a:off x="8164795" y="3529012"/>
            <a:ext cx="2290421" cy="15077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9885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二、数学小医生。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✕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并改正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069" y="1796809"/>
            <a:ext cx="8167201" cy="397426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140550" y="491909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2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71929" y="2264679"/>
            <a:ext cx="2284598" cy="29974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8453551" cy="405415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231472" y="415134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77039" y="1441576"/>
            <a:ext cx="2335192" cy="3063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079514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三、请你给下列得数点上小数点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使计算正确。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3.2×1.6=5  1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8.24×1.3=1 0  7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1 2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5.72×0.3=1  7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1 6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3.2×0.9=2  8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	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0.7×8.24=5  7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6 8	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0.25×0.53=    1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3 2 5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0726" y="1770236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0726" y="2460486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7313" y="1770236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1811" y="2453957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39355" y="1763707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74972" y="2479696"/>
            <a:ext cx="47320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四、活用知识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非洲象每分大约跑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羚羊的速度是非洲象的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4.175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羚羊每分大约跑多少米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264" y="3327932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4.175×400=1670(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羚羊每分大约跑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1670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69865"/>
            <a:ext cx="108175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乐乐和爸爸妈妈去自助餐厅就餐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哪家自助餐厅比较合算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05460" y="2386916"/>
            <a:ext cx="6096000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A:19.5×2=39(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19.5+39+39=97.5(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B:29.5×3=88.5(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97.5&gt;88.5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:B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自助餐厅比较合算。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r="1571"/>
          <a:stretch/>
        </p:blipFill>
        <p:spPr>
          <a:xfrm>
            <a:off x="4888230" y="2951468"/>
            <a:ext cx="6697045" cy="18010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259</Words>
  <Application>Microsoft Office PowerPoint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Times New Roman</vt:lpstr>
      <vt:lpstr>汉仪雅酷黑 95W</vt:lpstr>
      <vt:lpstr>方正大标宋_GBK</vt:lpstr>
      <vt:lpstr>方正仿宋_GBK</vt:lpstr>
      <vt:lpstr>微软雅黑</vt:lpstr>
      <vt:lpstr>方正隶变_GBK</vt:lpstr>
      <vt:lpstr>MS Gothic</vt:lpstr>
      <vt:lpstr>Wingdings</vt:lpstr>
      <vt:lpstr>NEU-BZ</vt:lpstr>
      <vt:lpstr>方正黑体_GBK</vt:lpstr>
      <vt:lpstr>宋体</vt:lpstr>
      <vt:lpstr>方正书宋_GBK</vt:lpstr>
      <vt:lpstr>方正大标宋简体</vt:lpstr>
      <vt:lpstr>Segoe UI Symbol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2026-03-12T01:44:42Z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