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比身高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62025"/>
            <a:ext cx="108165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一、画一画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3.2-0.5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1206" y="1746855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2.7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2" y="2789554"/>
            <a:ext cx="8042665" cy="1839595"/>
          </a:xfrm>
          <a:prstGeom prst="rect">
            <a:avLst/>
          </a:prstGeom>
        </p:spPr>
      </p:pic>
      <p:pic>
        <p:nvPicPr>
          <p:cNvPr id="9" name="image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2" y="2599492"/>
            <a:ext cx="7962572" cy="20296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42975"/>
            <a:ext cx="84296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二、用竖式计算。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12.56+4.7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846148" y="1735871"/>
            <a:ext cx="1165704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17.26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5350" y="2728792"/>
            <a:ext cx="1870435" cy="14336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50080" y="1821596"/>
            <a:ext cx="17652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8.8+6.5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7939107" y="181718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15.3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1" name="image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53175" y="2656205"/>
            <a:ext cx="1871422" cy="15252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47751" y="1219200"/>
            <a:ext cx="60230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45.28-30.42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589098" y="1219200"/>
            <a:ext cx="15353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14.86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3673" y="1971674"/>
            <a:ext cx="2235598" cy="17240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19899" y="1275635"/>
            <a:ext cx="32289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11.3-8.7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8674381" y="127563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2.6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1" name="image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08862" y="2133600"/>
            <a:ext cx="1765519" cy="15129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6" y="861095"/>
            <a:ext cx="679144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三、活用知识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7337" y="1809114"/>
            <a:ext cx="8423323" cy="18580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9518" y="3758684"/>
            <a:ext cx="1104293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小马身高多少米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0.85+1.25=2.1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小马身高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2.1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r>
              <a:rPr lang="zh-CN" altLang="zh-CN" sz="3400" b="1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57287" y="999489"/>
            <a:ext cx="8423323" cy="18580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865" y="2857501"/>
            <a:ext cx="80054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小狗身高多少米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0.85-0.35=0.5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小狗身高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132</Words>
  <Application>Microsoft Office PowerPoint</Application>
  <PresentationFormat>自定义</PresentationFormat>
  <Paragraphs>38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方正小标宋_GBK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方正黑体_GBK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2026-02-26T00:01:31Z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