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6" r:id="rId5"/>
    <p:sldId id="537" r:id="rId6"/>
    <p:sldId id="538" r:id="rId7"/>
    <p:sldId id="511" r:id="rId8"/>
    <p:sldId id="539" r:id="rId9"/>
    <p:sldId id="427" r:id="rId10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小标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方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769711"/>
            <a:ext cx="11274724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2+6=8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12÷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&lt;12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+5=14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4×6-10=14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-9&lt;20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-2=10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等式有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0868" y="50104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①②④⑥⑦⑧⑩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4848" y="500889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①④⑥⑦⑩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1884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二、根据题意先说出等量关系再列出方程。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王老师以每千克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元的价格买了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共花了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甲数是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乙数比甲数的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倍还多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1129" y="2507188"/>
            <a:ext cx="5198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每千克桃子的价格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千克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7193" y="3311542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1909" y="4823036"/>
            <a:ext cx="21739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甲数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×3+8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1129" y="5628050"/>
            <a:ext cx="18614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+8=20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3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48537" y="1635421"/>
            <a:ext cx="807273" cy="807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53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04500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三、先想一想各题中的等量关系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再列出方程。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31" y="1826396"/>
            <a:ext cx="4976295" cy="16931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16515" y="3682575"/>
            <a:ext cx="1495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15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39663"/>
            <a:ext cx="6240962" cy="18865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8724" y="3104826"/>
            <a:ext cx="239520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+5×2=14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8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9245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四、根据题意先想一想等量关系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再列出方程。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成都大熊猫基地某天上午有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人前来参观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下午又来了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这天一共有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人前来参观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平均借给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每班借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正好借完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7375" y="3261751"/>
            <a:ext cx="185018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+18=95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7375" y="4715702"/>
            <a:ext cx="1604927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÷8=4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1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672" y="1757451"/>
            <a:ext cx="65858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认真观察下面框线中正中间的数与其他四个数的关系。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中间数是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左边的数是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右边的数是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50.jpeg"/>
          <p:cNvPicPr/>
          <p:nvPr/>
        </p:nvPicPr>
        <p:blipFill rotWithShape="1">
          <a:blip r:embed="rId5"/>
          <a:srcRect l="13749"/>
          <a:stretch/>
        </p:blipFill>
        <p:spPr>
          <a:xfrm>
            <a:off x="7511835" y="2511871"/>
            <a:ext cx="4000080" cy="31211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12721" y="345791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3511" y="4268537"/>
            <a:ext cx="865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9347" y="501749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43851" y="5017496"/>
            <a:ext cx="865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946407"/>
            <a:ext cx="1087356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当框线中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个数的和是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中间的数是多少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50.jpeg"/>
          <p:cNvPicPr/>
          <p:nvPr/>
        </p:nvPicPr>
        <p:blipFill rotWithShape="1">
          <a:blip r:embed="rId4"/>
          <a:srcRect l="13749"/>
          <a:stretch/>
        </p:blipFill>
        <p:spPr>
          <a:xfrm>
            <a:off x="5745192" y="1839322"/>
            <a:ext cx="4748805" cy="37053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9804" y="2081735"/>
            <a:ext cx="4793411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180÷5=36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中间的数是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2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370</Words>
  <Application>Microsoft Office PowerPoint</Application>
  <PresentationFormat>宽屏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方正大标宋_GBK</vt:lpstr>
      <vt:lpstr>Times New Roman</vt:lpstr>
      <vt:lpstr>方正仿宋_GBK</vt:lpstr>
      <vt:lpstr>汉仪雅酷黑 95W</vt:lpstr>
      <vt:lpstr>微软雅黑</vt:lpstr>
      <vt:lpstr>方正小标宋_GBK</vt:lpstr>
      <vt:lpstr>方正大标宋简体</vt:lpstr>
      <vt:lpstr>方正黑体_GBK</vt:lpstr>
      <vt:lpstr>Wingdings</vt:lpstr>
      <vt:lpstr>宋体</vt:lpstr>
      <vt:lpstr>方正隶变_GBK</vt:lpstr>
      <vt:lpstr>Calibri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2026-03-20T07:58:48Z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