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11" r:id="rId6"/>
    <p:sldId id="537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魏碑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栽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蒜苗（一）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1056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727" y="1682159"/>
            <a:ext cx="1108494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下面是某小区门口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分内经过的各种机动车数量情况统计图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7107" y="2993546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格表示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辆车。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车经过的数量最多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车经过的数量最少。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40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9706" y="2706245"/>
            <a:ext cx="4577401" cy="260762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62150" y="31988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6389" y="40100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摩托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1333" y="47252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三轮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75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二、佳惠超市上周卖出矿泉水的统计情况如下表。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07169" y="1813640"/>
            <a:ext cx="5904746" cy="3748546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61227"/>
              </p:ext>
            </p:extLst>
          </p:nvPr>
        </p:nvGraphicFramePr>
        <p:xfrm>
          <a:off x="983263" y="2136125"/>
          <a:ext cx="4408096" cy="1430020"/>
        </p:xfrm>
        <a:graphic>
          <a:graphicData uri="http://schemas.openxmlformats.org/drawingml/2006/table">
            <a:tbl>
              <a:tblPr firstRow="1" firstCol="1" bandRow="1"/>
              <a:tblGrid>
                <a:gridCol w="1296500"/>
                <a:gridCol w="777899"/>
                <a:gridCol w="777899"/>
                <a:gridCol w="777899"/>
                <a:gridCol w="777899"/>
              </a:tblGrid>
              <a:tr h="6087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品牌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7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箱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63567" y="5562186"/>
            <a:ext cx="7160935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请根据上表完成右面的条形统计图。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4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07169" y="1623327"/>
            <a:ext cx="6003986" cy="41547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72613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品牌矿泉水卖得最多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品牌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矿泉水卖得最少。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你认为应该多进哪种品牌的矿泉水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5508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8550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363" y="3410958"/>
            <a:ext cx="981398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应多进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品牌的矿泉水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品牌矿泉水销量好。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1" y="1737437"/>
            <a:ext cx="1067087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面是天天文具店本周销售情况统计图。已知钢笔比毛笔多销售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支。请将统计图补充完整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并填一填。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7"/>
            <a:ext cx="105846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把统计图补充完整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073" y="4895622"/>
            <a:ext cx="9921044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销售得最多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销售得最少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8" name="image418.jpeg"/>
          <p:cNvPicPr/>
          <p:nvPr/>
        </p:nvPicPr>
        <p:blipFill rotWithShape="1">
          <a:blip r:embed="rId4"/>
          <a:srcRect l="7688" r="9642"/>
          <a:stretch/>
        </p:blipFill>
        <p:spPr>
          <a:xfrm>
            <a:off x="2484406" y="1544715"/>
            <a:ext cx="5535846" cy="3213463"/>
          </a:xfrm>
          <a:prstGeom prst="rect">
            <a:avLst/>
          </a:prstGeom>
        </p:spPr>
      </p:pic>
      <p:pic>
        <p:nvPicPr>
          <p:cNvPr id="9" name="image4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63636" y="1512568"/>
            <a:ext cx="6763278" cy="32456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25606" y="496671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中性笔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8466" y="49254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2246" y="56350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毛笔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6133" y="56579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287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Calibri</vt:lpstr>
      <vt:lpstr>方正大标宋简体</vt:lpstr>
      <vt:lpstr>Arial</vt:lpstr>
      <vt:lpstr>方正小标宋_GBK</vt:lpstr>
      <vt:lpstr>Times New Roman</vt:lpstr>
      <vt:lpstr>方正隶变_GBK</vt:lpstr>
      <vt:lpstr>方正仿宋_GBK</vt:lpstr>
      <vt:lpstr>微软雅黑</vt:lpstr>
      <vt:lpstr>方正魏碑_GBK</vt:lpstr>
      <vt:lpstr>汉仪雅酷黑 95W</vt:lpstr>
      <vt:lpstr>方正黑体_GBK</vt:lpstr>
      <vt:lpstr>Wingdings</vt:lpstr>
      <vt:lpstr>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2026-03-23T08:30:23Z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