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简体" charset="-122"/>
      <p:regular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猜数游戏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6" y="861095"/>
            <a:ext cx="684859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一、看图列方程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并求解。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7725" y="1654389"/>
            <a:ext cx="54271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2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30032" y="1870075"/>
            <a:ext cx="5146993" cy="1800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86625" y="2025391"/>
            <a:ext cx="34861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-30=120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=120+30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=150÷3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=50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1023019"/>
            <a:ext cx="55986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8" name="image2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26281" y="1146058"/>
            <a:ext cx="3873818" cy="22829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43575" y="1563038"/>
            <a:ext cx="35814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+12=60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spc="-3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=60-12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=48÷4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4"/>
            <a:ext cx="84201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二、解方程。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</a:t>
            </a:r>
            <a:r>
              <a:rPr lang="en-US" altLang="zh-CN" sz="3400" i="1" dirty="0" smtClean="0">
                <a:latin typeface="Times New Roman"/>
                <a:ea typeface="宋体"/>
              </a:rPr>
              <a:t>. </a:t>
            </a:r>
            <a:r>
              <a:rPr lang="en-US" altLang="zh-CN" sz="3400" dirty="0" smtClean="0">
                <a:latin typeface="Times New Roman"/>
                <a:ea typeface="宋体"/>
              </a:rPr>
              <a:t>8+4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=13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8</a:t>
            </a:r>
            <a:r>
              <a:rPr lang="en-US" altLang="zh-CN" sz="3400" dirty="0">
                <a:latin typeface="Times New Roman"/>
                <a:ea typeface="宋体"/>
              </a:rPr>
              <a:t/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zh-CN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19174" y="2319586"/>
            <a:ext cx="37528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8-1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=12÷4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2749" y="1666876"/>
            <a:ext cx="42386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-18=36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24650" y="2497872"/>
            <a:ext cx="3048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=36+18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=54÷6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 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97148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每本日记本多少元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85849" y="1926270"/>
            <a:ext cx="5826066" cy="1940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36846" y="1635703"/>
            <a:ext cx="5029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+15=35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=35-15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=20÷4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每本日记本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118</Words>
  <Application>Microsoft Office PowerPoint</Application>
  <PresentationFormat>自定义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2026-03-19T00:15:21Z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