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45" r:id="rId5"/>
    <p:sldId id="536" r:id="rId6"/>
    <p:sldId id="537" r:id="rId7"/>
    <p:sldId id="538" r:id="rId8"/>
    <p:sldId id="511" r:id="rId9"/>
    <p:sldId id="427" r:id="rId10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仿宋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大标宋简体" panose="02010600030101010101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大标宋_GBK" panose="03000509000000000000" pitchFamily="65" charset="-122"/>
      <p:regular r:id="rId23"/>
    </p:embeddedFont>
    <p:embeddedFont>
      <p:font typeface="方正魏碑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生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日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863" y="861094"/>
            <a:ext cx="4550410" cy="733425"/>
          </a:xfrm>
          <a:prstGeom prst="rect">
            <a:avLst/>
          </a:prstGeom>
        </p:spPr>
      </p:pic>
      <p:pic>
        <p:nvPicPr>
          <p:cNvPr id="8" name="image401.jpeg"/>
          <p:cNvPicPr/>
          <p:nvPr/>
        </p:nvPicPr>
        <p:blipFill rotWithShape="1">
          <a:blip r:embed="rId5"/>
          <a:srcRect t="10245"/>
          <a:stretch/>
        </p:blipFill>
        <p:spPr>
          <a:xfrm>
            <a:off x="2231472" y="2441275"/>
            <a:ext cx="6337458" cy="40975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1819" y="1702173"/>
            <a:ext cx="541686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一、根据统计图回答问题。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21069" y="4310607"/>
            <a:ext cx="111908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最喜欢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的人数最少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最喜欢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的人数最多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最喜欢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的人数同样多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01.jpeg"/>
          <p:cNvPicPr/>
          <p:nvPr/>
        </p:nvPicPr>
        <p:blipFill rotWithShape="1">
          <a:blip r:embed="rId4"/>
          <a:srcRect t="10245"/>
          <a:stretch/>
        </p:blipFill>
        <p:spPr>
          <a:xfrm>
            <a:off x="2618367" y="806751"/>
            <a:ext cx="5335188" cy="3449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8007" y="447824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绿茶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8825" y="447824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85736" y="447824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酸奶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4844" y="517238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68825" y="517238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可乐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48973" y="523066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雪碧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38361" y="598603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84690" y="4310614"/>
            <a:ext cx="1093205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看了统计图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从健康角度出发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你想对大家说些什么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01.jpeg"/>
          <p:cNvPicPr/>
          <p:nvPr/>
        </p:nvPicPr>
        <p:blipFill rotWithShape="1">
          <a:blip r:embed="rId4"/>
          <a:srcRect t="10245"/>
          <a:stretch/>
        </p:blipFill>
        <p:spPr>
          <a:xfrm>
            <a:off x="2575235" y="861094"/>
            <a:ext cx="5335188" cy="3449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1561" y="5145033"/>
            <a:ext cx="9106619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少喝可乐和雪碧等碳酸饮料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对身体不好。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956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二、右面是淘气所在城市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月的天气预报。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填一填。</a:t>
            </a:r>
            <a:endParaRPr lang="zh-CN" altLang="en-US" sz="34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11425"/>
              </p:ext>
            </p:extLst>
          </p:nvPr>
        </p:nvGraphicFramePr>
        <p:xfrm>
          <a:off x="940279" y="2234241"/>
          <a:ext cx="5934974" cy="3912080"/>
        </p:xfrm>
        <a:graphic>
          <a:graphicData uri="http://schemas.openxmlformats.org/drawingml/2006/table">
            <a:tbl>
              <a:tblPr firstRow="1" firstCol="1" bandRow="1"/>
              <a:tblGrid>
                <a:gridCol w="974785"/>
                <a:gridCol w="1207698"/>
                <a:gridCol w="1302589"/>
                <a:gridCol w="1233577"/>
                <a:gridCol w="1216325"/>
              </a:tblGrid>
              <a:tr h="20875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天气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4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天数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4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8" name="image48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173" y="2644513"/>
            <a:ext cx="924959" cy="92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489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308" y="2730077"/>
            <a:ext cx="1073150" cy="83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490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470" y="2893065"/>
            <a:ext cx="1129607" cy="71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491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665" y="2883069"/>
            <a:ext cx="982634" cy="85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40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7080991" y="2019881"/>
            <a:ext cx="4650125" cy="375574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72918" y="4775154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3394" y="4775154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42936" y="4771274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48663" y="4771274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1321" y="946407"/>
            <a:ext cx="871267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根据统计表将下面的统计图补充完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整。</a:t>
            </a:r>
            <a:endParaRPr lang="zh-CN" altLang="en-US" sz="3400" dirty="0"/>
          </a:p>
        </p:txBody>
      </p:sp>
      <p:pic>
        <p:nvPicPr>
          <p:cNvPr id="8" name="image4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4590" y="1807501"/>
            <a:ext cx="5610716" cy="4565418"/>
          </a:xfrm>
          <a:prstGeom prst="rect">
            <a:avLst/>
          </a:prstGeom>
        </p:spPr>
      </p:pic>
      <p:pic>
        <p:nvPicPr>
          <p:cNvPr id="9" name="image40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93600" y="1702173"/>
            <a:ext cx="6007531" cy="48883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4067" y="946407"/>
            <a:ext cx="1092104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淘气想在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日出门玩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什么建议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53373" y="1962537"/>
            <a:ext cx="886507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我建议他带上雨伞。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建议合理即可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6344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125" y="1785668"/>
            <a:ext cx="1075279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(ménɡ)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(chī)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抱布贸丝。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《诗经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卫风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氓》记载了古老的物物交换。如果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匹布能换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捆丝。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匹布能换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捆丝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匹布能换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捆丝。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某人想换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54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捆丝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那么需要准备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匹布。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3827462" y="42254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6541" y="4225405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0715" y="52950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325</Words>
  <Application>Microsoft Office PowerPoint</Application>
  <PresentationFormat>宽屏</PresentationFormat>
  <Paragraphs>51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Calibri</vt:lpstr>
      <vt:lpstr>汉仪雅酷黑 95W</vt:lpstr>
      <vt:lpstr>方正仿宋_GBK</vt:lpstr>
      <vt:lpstr>方正小标宋_GBK</vt:lpstr>
      <vt:lpstr>Arial</vt:lpstr>
      <vt:lpstr>方正楷体_GBK</vt:lpstr>
      <vt:lpstr>方正黑体_GBK</vt:lpstr>
      <vt:lpstr>Times New Roman</vt:lpstr>
      <vt:lpstr>微软雅黑</vt:lpstr>
      <vt:lpstr>方正大标宋简体</vt:lpstr>
      <vt:lpstr>方正隶变_GBK</vt:lpstr>
      <vt:lpstr>Wingdings</vt:lpstr>
      <vt:lpstr>宋体</vt:lpstr>
      <vt:lpstr>方正大标宋_GBK</vt:lpstr>
      <vt:lpstr>方正魏碑_GBK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2026-03-23T08:17:58Z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