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隶变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黑体_GBK" pitchFamily="65" charset="-122"/>
      <p:regular r:id="rId17"/>
    </p:embeddedFont>
    <p:embeddedFont>
      <p:font typeface="方正仿宋_GBK" pitchFamily="65" charset="-122"/>
      <p:regular r:id="rId18"/>
    </p:embeddedFont>
    <p:embeddedFont>
      <p:font typeface="方正大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搭一搭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一、根据下面的立体图形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指出从正面、上面和左面看到的图形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94" y="2571750"/>
            <a:ext cx="11079923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4049926" y="36729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上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55051" y="36729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左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74476" y="36729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1252" y="56255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左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55051" y="56922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95327" y="56255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上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30" y="1232507"/>
            <a:ext cx="10695940" cy="1729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4189316" y="2282309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上</a:t>
            </a:r>
            <a:r>
              <a:rPr lang="zh-CN" altLang="zh-CN" sz="3400" b="1" dirty="0">
                <a:solidFill>
                  <a:srgbClr val="E72582"/>
                </a:solidFill>
                <a:ea typeface="Times New Roman"/>
              </a:rPr>
              <a:t>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0301" y="22823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左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17326" y="22823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4"/>
            <a:ext cx="1071562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二、乐乐用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个正方体搭出了一个立体图形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从上面、右面和正面看到的形状如下。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1999867"/>
            <a:ext cx="6094115" cy="1834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56865" y="3767840"/>
            <a:ext cx="951254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搭的是下面的哪一个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在合适的图形下面画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14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406681" y="4579601"/>
            <a:ext cx="6587260" cy="1687849"/>
          </a:xfrm>
          <a:prstGeom prst="rect">
            <a:avLst/>
          </a:prstGeom>
        </p:spPr>
      </p:pic>
      <p:sp>
        <p:nvSpPr>
          <p:cNvPr id="1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201585" y="551893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6775"/>
            <a:ext cx="1077849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三、给左边的立体图形再添一个正方体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可以得到右边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个立体图形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其中从正面、右面和左面看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形状都没有发生变化的是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7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3590" y="3566591"/>
            <a:ext cx="10751185" cy="171025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93872" y="26275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170</Words>
  <Application>Microsoft Office PowerPoint</Application>
  <PresentationFormat>自定义</PresentationFormat>
  <Paragraphs>32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方正大标宋简体</vt:lpstr>
      <vt:lpstr>方正隶变_GBK</vt:lpstr>
      <vt:lpstr>Times New Roman</vt:lpstr>
      <vt:lpstr>Calibri</vt:lpstr>
      <vt:lpstr>方正小标宋_GBK</vt:lpstr>
      <vt:lpstr>微软雅黑</vt:lpstr>
      <vt:lpstr>方正黑体_GBK</vt:lpstr>
      <vt:lpstr>方正仿宋_GBK</vt:lpstr>
      <vt:lpstr>楷体</vt:lpstr>
      <vt:lpstr>汉仪雅酷黑 95W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2026-03-11T23:50:53Z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