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502" r:id="rId6"/>
    <p:sldId id="427" r:id="rId7"/>
  </p:sldIdLst>
  <p:sldSz cx="12192000" cy="6858000"/>
  <p:notesSz cx="6858000" cy="9144000"/>
  <p:embeddedFontLst>
    <p:embeddedFont>
      <p:font typeface="NEU-BZ" pitchFamily="2" charset="-122"/>
      <p:regular r:id="rId8"/>
      <p:bold r:id="rId9"/>
      <p:italic r:id="rId10"/>
      <p:boldItalic r:id="rId11"/>
    </p:embeddedFont>
    <p:embeddedFont>
      <p:font typeface="方正书宋_GBK" pitchFamily="65" charset="-122"/>
      <p:regular r:id="rId12"/>
    </p:embeddedFont>
    <p:embeddedFont>
      <p:font typeface="方正大标宋简体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方正小标宋_GBK" pitchFamily="65" charset="-122"/>
      <p:regular r:id="rId16"/>
    </p:embeddedFont>
    <p:embeddedFont>
      <p:font typeface="方正隶变_GBK" pitchFamily="65" charset="-122"/>
      <p:regular r:id="rId17"/>
    </p:embeddedFont>
    <p:embeddedFont>
      <p:font typeface="方正大标宋_GBK" pitchFamily="65" charset="-122"/>
      <p:regular r:id="rId18"/>
    </p:embeddedFont>
    <p:embeddedFont>
      <p:font typeface="方正黑体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小数的意义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三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 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6" y="861095"/>
            <a:ext cx="6838786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一、把相等的数连起来。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18565" y="1798453"/>
            <a:ext cx="10110378" cy="3261094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091058" y="2575855"/>
            <a:ext cx="5633717" cy="17199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907916" y="2575855"/>
            <a:ext cx="5721984" cy="17199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2091058" y="2575855"/>
            <a:ext cx="5633718" cy="17199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4907916" y="2575855"/>
            <a:ext cx="5549810" cy="17199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5"/>
            <a:ext cx="1086421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二、分一分。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0.60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98.0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0.600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39.00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200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100.60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1000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50170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2.020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10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末尾的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“0”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可以去掉的数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endParaRPr lang="en-US" altLang="zh-CN" sz="3400" u="sng" dirty="0">
              <a:solidFill>
                <a:srgbClr val="FF00FF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末尾的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“0”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不可以去掉的数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1099" y="3993813"/>
            <a:ext cx="87153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0.60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98.0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0.600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39.00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100.60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2.020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6162" y="5575826"/>
            <a:ext cx="496252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200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1000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50170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三、反复比较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准确选择。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把正确答案的序号填在括号里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和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4.08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大小相等的小数是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A.40.8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B.4.80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C.4.080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D.4.008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1.23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的末尾添上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个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这个数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变大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B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变小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C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不变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无法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确定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96745" y="17702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01645" y="33718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5.8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和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5.80(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计数单位一样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计数单位和大小都一样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大小一样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计数单位和大小都不一样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48770" y="9796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707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114</Words>
  <Application>Microsoft Office PowerPoint</Application>
  <PresentationFormat>自定义</PresentationFormat>
  <Paragraphs>40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NEU-BZ</vt:lpstr>
      <vt:lpstr>Times New Roman</vt:lpstr>
      <vt:lpstr>汉仪雅酷黑 95W</vt:lpstr>
      <vt:lpstr>方正书宋_GBK</vt:lpstr>
      <vt:lpstr>方正大标宋简体</vt:lpstr>
      <vt:lpstr>微软雅黑</vt:lpstr>
      <vt:lpstr>方正小标宋_GBK</vt:lpstr>
      <vt:lpstr>方正隶变_GBK</vt:lpstr>
      <vt:lpstr>Wingdings</vt:lpstr>
      <vt:lpstr>方正大标宋_GBK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2026-02-25T08:49:53Z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