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  <p:embeddedFont>
      <p:font typeface="方正大标宋简体" charset="-122"/>
      <p:regular r:id="rId21"/>
    </p:embeddedFont>
    <p:embeddedFont>
      <p:font typeface="方正仿宋_GBK" pitchFamily="65" charset="-122"/>
      <p:regular r:id="rId22"/>
    </p:embeddedFont>
    <p:embeddedFont>
      <p:font typeface="方正黑体_GBK" pitchFamily="65" charset="-122"/>
      <p:regular r:id="rId23"/>
    </p:embeddedFont>
    <p:embeddedFont>
      <p:font typeface="方正大标宋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探索与发现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: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三角形边的关系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一、请在能摆成三角形的各组小棒下面打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7790" y="1920557"/>
            <a:ext cx="10923429" cy="3165793"/>
          </a:xfrm>
          <a:prstGeom prst="rect">
            <a:avLst/>
          </a:prstGeom>
        </p:spPr>
      </p:pic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839760" y="41663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962025"/>
            <a:ext cx="109118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用下面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根小棒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你能摆出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种三角形。请你一一列举出来。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7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2882" y="2834005"/>
            <a:ext cx="3017179" cy="24333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19650" y="2371725"/>
            <a:ext cx="43243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④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80513" y="117746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5"/>
            <a:ext cx="109308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三条同样长的线段一定能围成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锐角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直角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钝角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65797" y="17957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5"/>
            <a:ext cx="109308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如果三角形的两条边分别长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那么第三条边的长度范围应是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大于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大于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厘米且小于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厘米或大于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11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厘米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58470" y="1798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99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5"/>
            <a:ext cx="109308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一个等腰三角形的两条边分别长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这个三角形的周长是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A.29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	B.37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C.29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或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37	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无法确定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86945" y="18423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354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220</Words>
  <Application>Microsoft Office PowerPoint</Application>
  <PresentationFormat>自定义</PresentationFormat>
  <Paragraphs>38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方正隶变_GBK</vt:lpstr>
      <vt:lpstr>NEU-BZ</vt:lpstr>
      <vt:lpstr>方正小标宋_GBK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方正黑体_GBK</vt:lpstr>
      <vt:lpstr>楷体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2026-02-26T01:58:28Z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