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45" r:id="rId7"/>
    <p:sldId id="546" r:id="rId8"/>
    <p:sldId id="511" r:id="rId9"/>
    <p:sldId id="427" r:id="rId10"/>
  </p:sldIdLst>
  <p:sldSz cx="12192000" cy="6858000"/>
  <p:notesSz cx="6858000" cy="9144000"/>
  <p:embeddedFontLst>
    <p:embeddedFont>
      <p:font typeface="NEU-HZ" panose="02010600010101010101" pitchFamily="2" charset="-122"/>
      <p:regular r:id="rId11"/>
      <p:italic r:id="rId12"/>
    </p:embeddedFont>
    <p:embeddedFont>
      <p:font typeface="方正隶变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小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4.TIF"/><Relationship Id="rId4" Type="http://schemas.openxmlformats.org/officeDocument/2006/relationships/image" Target="../media/image1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歌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手大赛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62427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950" y="170217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一、夺红旗。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097" y="2317726"/>
            <a:ext cx="10342720" cy="372939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260400" y="2731823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8.3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82800" y="2793444"/>
            <a:ext cx="105990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7.25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15436" y="2793444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11.05 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38487" y="4000800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10.08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08687" y="4000799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13.28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66922" y="397701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10.94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56495" y="515567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8.8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17691" y="5169995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5.95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96895" y="51821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10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56522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二、计算下面各题。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78" y="2137745"/>
            <a:ext cx="7597798" cy="5639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678" y="2805510"/>
            <a:ext cx="2621507" cy="10440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6664" y="2757301"/>
            <a:ext cx="2209992" cy="10516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865" y="1104350"/>
            <a:ext cx="3109229" cy="4724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199" y="1667450"/>
            <a:ext cx="2667231" cy="10516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三、活用知识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三辆货车连同货物分别重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4.3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吨、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3.95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吨和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3.69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它们能同时上桥吗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8098" y="3322795"/>
            <a:ext cx="776089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4.3+3.95+3.69=8.25+3.69=11.94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11.94&lt;12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它们能同时上桥。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445426" y="3261151"/>
            <a:ext cx="4066488" cy="16943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参观海洋大世界。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从鲨鱼馆去珊瑚馆有几种走法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各需要走多少千米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0845" y="2577117"/>
            <a:ext cx="680336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①0.35+0.29=0.64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②1.2+0.61+0.4=1.81+0.4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=2.21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从鲨鱼馆去珊瑚馆有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种走法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分别需要走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0.64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千米和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2.21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千米。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9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26347" y="2404792"/>
            <a:ext cx="5070633" cy="25696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846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请你再提出一个数学问题并解答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0883" y="1958195"/>
            <a:ext cx="1043796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从沙鱼馆到水母馆最近的路要走多少千米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0.35+0.29+0.4=0.64+0.4=1.04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从沙鱼馆到水母馆最近的路要走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1.04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千米。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210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2068905"/>
            <a:ext cx="1069675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窗户比门高出了多少米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1872" y="3135948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0.75+1.63-2=2.38-2=0.38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窗户比门高出了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0.38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image9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69811" y="2012049"/>
            <a:ext cx="5108466" cy="224779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357</Words>
  <Application>Microsoft Office PowerPoint</Application>
  <PresentationFormat>宽屏</PresentationFormat>
  <Paragraphs>52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NEU-HZ</vt:lpstr>
      <vt:lpstr>Arial</vt:lpstr>
      <vt:lpstr>Times New Roman</vt:lpstr>
      <vt:lpstr>方正隶变_GBK</vt:lpstr>
      <vt:lpstr>汉仪雅酷黑 95W</vt:lpstr>
      <vt:lpstr>微软雅黑</vt:lpstr>
      <vt:lpstr>方正小标宋_GBK</vt:lpstr>
      <vt:lpstr>方正大标宋简体</vt:lpstr>
      <vt:lpstr>Wingdings</vt:lpstr>
      <vt:lpstr>方正黑体_GBK</vt:lpstr>
      <vt:lpstr>方正书宋_GBK</vt:lpstr>
      <vt:lpstr>方正仿宋_GBK</vt:lpstr>
      <vt:lpstr>方正大标宋_GBK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2026-02-26T06:21:53Z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