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427" r:id="rId9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方正黑体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楷体_GBK" panose="03000509000000000000" pitchFamily="65" charset="-122"/>
      <p:regular r:id="rId20"/>
    </p:embeddedFont>
    <p:embeddedFont>
      <p:font typeface="方正魏碑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仿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平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均数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236" y="86109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84921"/>
            <a:ext cx="7208932" cy="75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一、下面是某小组踢毽子比赛的成绩。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21751"/>
              </p:ext>
            </p:extLst>
          </p:nvPr>
        </p:nvGraphicFramePr>
        <p:xfrm>
          <a:off x="1009292" y="2528029"/>
          <a:ext cx="6950433" cy="1517298"/>
        </p:xfrm>
        <a:graphic>
          <a:graphicData uri="http://schemas.openxmlformats.org/drawingml/2006/table">
            <a:tbl>
              <a:tblPr firstRow="1" firstCol="1" bandRow="1"/>
              <a:tblGrid>
                <a:gridCol w="1654865"/>
                <a:gridCol w="1323892"/>
                <a:gridCol w="1323892"/>
                <a:gridCol w="1323892"/>
                <a:gridCol w="1323892"/>
              </a:tblGrid>
              <a:tr h="6795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姓名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亮亮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洋洋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莹莹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浩浩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56864" y="4405389"/>
            <a:ext cx="943796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用哪个数可以表示这个小组的平均成绩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8210" y="5158828"/>
            <a:ext cx="7855789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可以表示这个小组的平均成绩。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9003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二、怎样移动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才能使每一行的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同样多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4112762"/>
            <a:ext cx="11006455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:(4+9+5)÷3=6(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从第二行中拿出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放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个到第一行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放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个到第三行。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78301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三、下面是洋洋记录的某地一周的气温。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本周气温记录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周一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:10~21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周二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:10~21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周三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:11~23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周四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:12~24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周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:11~22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周六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:11~21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周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:12~22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60" y="1842215"/>
            <a:ext cx="10110700" cy="3055377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在统计表中记录本地一周的气温。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560835"/>
              </p:ext>
            </p:extLst>
          </p:nvPr>
        </p:nvGraphicFramePr>
        <p:xfrm>
          <a:off x="836762" y="1738258"/>
          <a:ext cx="10515600" cy="2462805"/>
        </p:xfrm>
        <a:graphic>
          <a:graphicData uri="http://schemas.openxmlformats.org/drawingml/2006/table">
            <a:tbl>
              <a:tblPr firstRow="1" firstCol="1" bandRow="1"/>
              <a:tblGrid>
                <a:gridCol w="2336800"/>
                <a:gridCol w="1168400"/>
                <a:gridCol w="1168400"/>
                <a:gridCol w="1168400"/>
                <a:gridCol w="1168400"/>
                <a:gridCol w="1168400"/>
                <a:gridCol w="1168400"/>
                <a:gridCol w="1168400"/>
              </a:tblGrid>
              <a:tr h="8209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周一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周二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周三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周四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周五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周六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9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最高气温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/℃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9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最低气温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/℃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2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486603" y="256995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7592" y="3401651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42543" y="2555583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70342" y="336070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98482" y="2598003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8482" y="3360701"/>
            <a:ext cx="579774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76783" y="2549839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39160" y="337292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29146" y="252970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44407" y="3360700"/>
            <a:ext cx="579774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06320" y="2549838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00347" y="3360699"/>
            <a:ext cx="579774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25202" y="255272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446436" y="3352785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108844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请分别算出这周最高气温和最低气温的平均值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740" y="1975449"/>
            <a:ext cx="105156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(21+21+23+24+22+21+22)÷7=154÷7=22(℃)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(10+10+11+12+11+11+12)÷7=77÷7=11(℃)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48" y="841079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751" y="1940944"/>
            <a:ext cx="10744164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前三场拍球游戏中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洋洋的得分分别是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分。为了使四场游戏的平均分为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则第四场她应得多少分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7751" y="4298192"/>
            <a:ext cx="1050697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145×4-140-138-142=580-140-138-142=160(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第四场她应得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423</Words>
  <Application>Microsoft Office PowerPoint</Application>
  <PresentationFormat>宽屏</PresentationFormat>
  <Paragraphs>75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Calibri</vt:lpstr>
      <vt:lpstr>方正大标宋_GBK</vt:lpstr>
      <vt:lpstr>Arial</vt:lpstr>
      <vt:lpstr>方正黑体_GBK</vt:lpstr>
      <vt:lpstr>方正大标宋简体</vt:lpstr>
      <vt:lpstr>Times New Roman</vt:lpstr>
      <vt:lpstr>方正小标宋_GBK</vt:lpstr>
      <vt:lpstr>微软雅黑</vt:lpstr>
      <vt:lpstr>方正楷体_GBK</vt:lpstr>
      <vt:lpstr>方正魏碑_GBK</vt:lpstr>
      <vt:lpstr>方正隶变_GBK</vt:lpstr>
      <vt:lpstr>Wingdings</vt:lpstr>
      <vt:lpstr>汉仪雅酷黑 95W</vt:lpstr>
      <vt:lpstr>方正仿宋_GBK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2026-03-23T09:07:55Z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