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楷体_GBK" pitchFamily="65" charset="-122"/>
      <p:regular r:id="rId7"/>
    </p:embeddedFon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方正魏碑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优 化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89669"/>
            <a:ext cx="10797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周末乐乐帮妈妈做家务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乐乐完成这几件事情至少需要多长时间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5200" y="2285617"/>
            <a:ext cx="4124326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拖地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擦窗户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分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擦桌子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	 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晾衣服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分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⑤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洗衣机洗衣服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分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825" y="2457067"/>
            <a:ext cx="61055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用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洗衣机洗衣服的同时可以做的事情有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。乐乐完成这几件事情至少需要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5823" y="336093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拖地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0175" y="420813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擦窗户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0942" y="42081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擦桌子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0789" y="56865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89669"/>
            <a:ext cx="106203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一个平底锅每次最多只能烙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两面都要烙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每面需要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张至少需要多长时间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50" y="2028442"/>
            <a:ext cx="6096000" cy="7825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52544"/>
              </p:ext>
            </p:extLst>
          </p:nvPr>
        </p:nvGraphicFramePr>
        <p:xfrm>
          <a:off x="1570194" y="2247903"/>
          <a:ext cx="6573680" cy="3225800"/>
        </p:xfrm>
        <a:graphic>
          <a:graphicData uri="http://schemas.openxmlformats.org/drawingml/2006/table">
            <a:tbl>
              <a:tblPr firstRow="1" firstCol="1" bandRow="1"/>
              <a:tblGrid>
                <a:gridCol w="986053"/>
                <a:gridCol w="2300787"/>
                <a:gridCol w="3286840"/>
              </a:tblGrid>
              <a:tr h="6364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次数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方法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分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正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、正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正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、反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2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反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、反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415262" y="5584910"/>
            <a:ext cx="636263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全部烙好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一共需要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1901" y="577032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3763" y="2990418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3763" y="378214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3763" y="4659312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952500"/>
            <a:ext cx="106299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张饼一共有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因为锅里每次最多只能烙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张饼。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个面就要烙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每次需要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所以一共需要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按照上面的烙法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烙</a:t>
            </a:r>
            <a:r>
              <a:rPr lang="en-US" altLang="zh-CN" sz="3400" dirty="0">
                <a:latin typeface="Times New Roman"/>
                <a:ea typeface="宋体"/>
              </a:rPr>
              <a:t>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张饼一共需要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970613" y="195277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4113" y="26941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5958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184</Words>
  <Application>Microsoft Office PowerPoint</Application>
  <PresentationFormat>自定义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方正楷体_GBK</vt:lpstr>
      <vt:lpstr>方正小标宋_GBK</vt:lpstr>
      <vt:lpstr>Times New Roman</vt:lpstr>
      <vt:lpstr>Calibri</vt:lpstr>
      <vt:lpstr>方正大标宋_GBK</vt:lpstr>
      <vt:lpstr>方正魏碑_GBK</vt:lpstr>
      <vt:lpstr>微软雅黑</vt:lpstr>
      <vt:lpstr>方正仿宋_GBK</vt:lpstr>
      <vt:lpstr>方正黑体_GBK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2026-03-19T00:55:15Z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