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45" r:id="rId7"/>
    <p:sldId id="511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小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方正仿宋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11" Type="http://schemas.openxmlformats.org/officeDocument/2006/relationships/image" Target="../media/image15.TIF"/><Relationship Id="rId5" Type="http://schemas.openxmlformats.org/officeDocument/2006/relationships/image" Target="../media/image9.TIF"/><Relationship Id="rId10" Type="http://schemas.openxmlformats.org/officeDocument/2006/relationships/image" Target="../media/image14.TIF"/><Relationship Id="rId4" Type="http://schemas.openxmlformats.org/officeDocument/2006/relationships/image" Target="../media/image8.TIF"/><Relationship Id="rId9" Type="http://schemas.openxmlformats.org/officeDocument/2006/relationships/image" Target="../media/image1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8.TIF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文具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7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0" y="1702173"/>
            <a:ext cx="1077439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涂一涂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枚纽扣多少元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方法一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0.3+0.3+0.3+0.3=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方法二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3×4=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6.jpeg"/>
          <p:cNvPicPr/>
          <p:nvPr/>
        </p:nvPicPr>
        <p:blipFill rotWithShape="1">
          <a:blip r:embed="rId5"/>
          <a:srcRect r="53737" b="3386"/>
          <a:stretch/>
        </p:blipFill>
        <p:spPr>
          <a:xfrm>
            <a:off x="5704924" y="1929981"/>
            <a:ext cx="3280732" cy="9943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34673" y="346702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8345" y="42096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50190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1149" y="508643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方法三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方正书宋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0.3×4=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方法四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枚纽扣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102076" y="946407"/>
            <a:ext cx="3565479" cy="23031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44492" y="334639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6226" y="41638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06164" y="41638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8552" y="492414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4056" y="572929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1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133081" y="875748"/>
            <a:ext cx="4164857" cy="23938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946408"/>
            <a:ext cx="108994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0.3×3=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0.2×7=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772996"/>
            <a:ext cx="98002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0.01×60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0.04×10=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5647" y="1576831"/>
            <a:ext cx="1699698" cy="1615688"/>
          </a:xfrm>
          <a:prstGeom prst="rect">
            <a:avLst/>
          </a:prstGeom>
        </p:spPr>
      </p:pic>
      <p:pic>
        <p:nvPicPr>
          <p:cNvPr id="10" name="image1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70190" y="1576831"/>
            <a:ext cx="3090643" cy="1468294"/>
          </a:xfrm>
          <a:prstGeom prst="rect">
            <a:avLst/>
          </a:prstGeom>
        </p:spPr>
      </p:pic>
      <p:pic>
        <p:nvPicPr>
          <p:cNvPr id="11" name="image1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47340" y="4591761"/>
            <a:ext cx="1708005" cy="1623585"/>
          </a:xfrm>
          <a:prstGeom prst="rect">
            <a:avLst/>
          </a:prstGeom>
        </p:spPr>
      </p:pic>
      <p:pic>
        <p:nvPicPr>
          <p:cNvPr id="12" name="image17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943970" y="4470553"/>
            <a:ext cx="1652910" cy="1571213"/>
          </a:xfrm>
          <a:prstGeom prst="rect">
            <a:avLst/>
          </a:prstGeom>
        </p:spPr>
      </p:pic>
      <p:pic>
        <p:nvPicPr>
          <p:cNvPr id="13" name="image17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147340" y="1561961"/>
            <a:ext cx="1708005" cy="1623585"/>
          </a:xfrm>
          <a:prstGeom prst="rect">
            <a:avLst/>
          </a:prstGeom>
        </p:spPr>
      </p:pic>
      <p:pic>
        <p:nvPicPr>
          <p:cNvPr id="14" name="image179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6670190" y="1524349"/>
            <a:ext cx="3201113" cy="1520776"/>
          </a:xfrm>
          <a:prstGeom prst="rect">
            <a:avLst/>
          </a:prstGeom>
        </p:spPr>
      </p:pic>
      <p:pic>
        <p:nvPicPr>
          <p:cNvPr id="15" name="image180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1155647" y="4572264"/>
            <a:ext cx="1728516" cy="1643082"/>
          </a:xfrm>
          <a:prstGeom prst="rect">
            <a:avLst/>
          </a:prstGeom>
        </p:spPr>
      </p:pic>
      <p:pic>
        <p:nvPicPr>
          <p:cNvPr id="16" name="image181.jpeg"/>
          <p:cNvPicPr/>
          <p:nvPr/>
        </p:nvPicPr>
        <p:blipFill>
          <a:blip r:embed="rId11"/>
          <a:stretch>
            <a:fillRect/>
          </a:stretch>
        </p:blipFill>
        <p:spPr>
          <a:xfrm>
            <a:off x="6915152" y="4470553"/>
            <a:ext cx="1681728" cy="15986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6079" y="91901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0746" y="96690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1.4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73559" y="380471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0.6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96880" y="381399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0.4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二、买早餐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个面包要多少元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1590" y="1682159"/>
            <a:ext cx="8239981" cy="22791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1947" y="4676970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0.9×3=2.7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个面包要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2.7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结合情境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算式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“5×0.8+0.6”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解决的是什么问题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请写出来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1653" y="1777042"/>
            <a:ext cx="1058026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算式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5×0.8+0.6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解决的问题是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根油条和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个鸡蛋共要多少元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43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321" y="1966822"/>
            <a:ext cx="1108059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根木头要锯成长度相同的小段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锯了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每段长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这根木头原来长多少米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7056" y="3563413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7+1=8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0.4×8=3.2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这根木头原来长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3.2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82.jpeg"/>
          <p:cNvPicPr/>
          <p:nvPr/>
        </p:nvPicPr>
        <p:blipFill rotWithShape="1">
          <a:blip r:embed="rId5"/>
          <a:srcRect l="39557"/>
          <a:stretch/>
        </p:blipFill>
        <p:spPr>
          <a:xfrm>
            <a:off x="8005313" y="3144333"/>
            <a:ext cx="2338854" cy="21695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254</Words>
  <Application>Microsoft Office PowerPoint</Application>
  <PresentationFormat>宽屏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方正隶变_GBK</vt:lpstr>
      <vt:lpstr>Times New Roman</vt:lpstr>
      <vt:lpstr>方正大标宋_GBK</vt:lpstr>
      <vt:lpstr>方正大标宋简体</vt:lpstr>
      <vt:lpstr>微软雅黑</vt:lpstr>
      <vt:lpstr>方正小标宋_GBK</vt:lpstr>
      <vt:lpstr>NEU-BZ</vt:lpstr>
      <vt:lpstr>Wingdings</vt:lpstr>
      <vt:lpstr>NEU-HZ</vt:lpstr>
      <vt:lpstr>方正仿宋_GBK</vt:lpstr>
      <vt:lpstr>方正书宋_GBK</vt:lpstr>
      <vt:lpstr>汉仪雅酷黑 95W</vt:lpstr>
      <vt:lpstr>方正黑体_GBK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2026-03-02T01:21:49Z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