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45" r:id="rId7"/>
    <p:sldId id="511" r:id="rId8"/>
    <p:sldId id="427" r:id="rId9"/>
  </p:sldIdLst>
  <p:sldSz cx="12192000" cy="6858000"/>
  <p:notesSz cx="6858000" cy="9144000"/>
  <p:embeddedFontLst>
    <p:embeddedFont>
      <p:font typeface="Cambria Math" panose="02040503050406030204" pitchFamily="18" charset="0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楷体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NEU-B6" panose="02020504000000020003" pitchFamily="18" charset="-122"/>
      <p:regular r:id="rId19"/>
      <p:italic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小标宋_GBK" panose="03000509000000000000" pitchFamily="65" charset="-122"/>
      <p:regular r:id="rId25"/>
    </p:embeddedFont>
    <p:embeddedFont>
      <p:font typeface="方正大标宋简体" panose="02010600030101010101" charset="-122"/>
      <p:regular r:id="rId26"/>
    </p:embeddedFont>
    <p:embeddedFont>
      <p:font typeface="方正书宋_GBK" panose="03000509000000000000" pitchFamily="65" charset="-122"/>
      <p:regular r:id="rId27"/>
    </p:embeddedFont>
    <p:embeddedFont>
      <p:font typeface="方正黑体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数点搬家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(1)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9617"/>
            <a:ext cx="4550410" cy="733425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4959"/>
              </p:ext>
            </p:extLst>
          </p:nvPr>
        </p:nvGraphicFramePr>
        <p:xfrm>
          <a:off x="828133" y="1631579"/>
          <a:ext cx="10912416" cy="4872738"/>
        </p:xfrm>
        <a:graphic>
          <a:graphicData uri="http://schemas.openxmlformats.org/drawingml/2006/table">
            <a:tbl>
              <a:tblPr firstRow="1" firstCol="1" bandRow="1"/>
              <a:tblGrid>
                <a:gridCol w="5456208"/>
                <a:gridCol w="5456208"/>
              </a:tblGrid>
              <a:tr h="48727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0.03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=3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29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0.30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9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角</a:t>
                      </a:r>
                      <a:endParaRPr lang="zh-CN" sz="29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3.00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9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9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我发现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小数点向右移动一位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得到的数是它的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9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倍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向右移动两位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得到的数是它的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9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倍。</a:t>
                      </a:r>
                      <a:endParaRPr lang="zh-CN" sz="29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5560" marR="35560" marT="14605" marB="14605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7.00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米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=7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米</a:t>
                      </a:r>
                      <a:endParaRPr lang="zh-CN" sz="29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0.70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米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9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分米</a:t>
                      </a:r>
                      <a:endParaRPr lang="zh-CN" sz="29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0.07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米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9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29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我发现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小数点向左移动一位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得到的数是它的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9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);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向左移动两位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得到的数是它的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2900" dirty="0" smtClean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9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9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9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5560" marR="35560" marT="14605" marB="14605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39306" y="1603042"/>
            <a:ext cx="5147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0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endParaRPr lang="zh-CN" altLang="en-US" sz="3000" dirty="0"/>
          </a:p>
        </p:txBody>
      </p:sp>
      <p:sp>
        <p:nvSpPr>
          <p:cNvPr id="8" name="矩形 7"/>
          <p:cNvSpPr/>
          <p:nvPr/>
        </p:nvSpPr>
        <p:spPr>
          <a:xfrm>
            <a:off x="2595358" y="2890391"/>
            <a:ext cx="370614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9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00060" y="3580235"/>
            <a:ext cx="370614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9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00476" y="4867725"/>
            <a:ext cx="556563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9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13359" y="5557840"/>
            <a:ext cx="742511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9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29274" y="2526196"/>
            <a:ext cx="370614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9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47804" y="3233292"/>
            <a:ext cx="370614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9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8621765" y="4624508"/>
                <a:ext cx="659155" cy="933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9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900">
                              <a:solidFill>
                                <a:srgbClr val="E72582"/>
                              </a:solidFill>
                              <a:latin typeface="NEU-BZ" panose="02010600010101010101" pitchFamily="2" charset="-122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900">
                              <a:solidFill>
                                <a:srgbClr val="E72582"/>
                              </a:solidFill>
                              <a:latin typeface="NEU-BZ" panose="02010600010101010101" pitchFamily="2" charset="-122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1765" y="4624508"/>
                <a:ext cx="659155" cy="9333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9736489" y="5497997"/>
                <a:ext cx="845103" cy="933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9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900">
                              <a:solidFill>
                                <a:srgbClr val="E72582"/>
                              </a:solidFill>
                              <a:latin typeface="NEU-BZ" panose="02010600010101010101" pitchFamily="2" charset="-122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900">
                              <a:solidFill>
                                <a:srgbClr val="E72582"/>
                              </a:solidFill>
                              <a:latin typeface="NEU-BZ" panose="02010600010101010101" pitchFamily="2" charset="-122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6489" y="5497997"/>
                <a:ext cx="845103" cy="9333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4010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说一说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802072"/>
              </p:ext>
            </p:extLst>
          </p:nvPr>
        </p:nvGraphicFramePr>
        <p:xfrm>
          <a:off x="785003" y="1476649"/>
          <a:ext cx="7315200" cy="1810017"/>
        </p:xfrm>
        <a:graphic>
          <a:graphicData uri="http://schemas.openxmlformats.org/drawingml/2006/table">
            <a:tbl>
              <a:tblPr firstRow="1" firstCol="1" bandRow="1"/>
              <a:tblGrid>
                <a:gridCol w="1463040"/>
                <a:gridCol w="1463040"/>
                <a:gridCol w="1463040"/>
                <a:gridCol w="1463040"/>
                <a:gridCol w="1463040"/>
              </a:tblGrid>
              <a:tr h="6033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十位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个位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6" panose="02020504000000020003" pitchFamily="18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·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十分位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百分位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3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6" panose="02020504000000020003" pitchFamily="18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·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3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6" panose="02020504000000020003" pitchFamily="18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·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38356" y="3364103"/>
            <a:ext cx="1061911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的小数点向左移动一位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就从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变成了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到原数的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的小数点向右移动两位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就从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变成了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7624" y="448712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46552" y="3541763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4125" y="44871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缩小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7562170" y="4105559"/>
                <a:ext cx="742511" cy="1078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NEU-BZ" panose="02010600010101010101" pitchFamily="2" charset="-122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NEU-BZ" panose="02010600010101010101" pitchFamily="2" charset="-122"/>
                              <a:ea typeface="NEU-BZ" panose="02010600010101010101" pitchFamily="2" charset="-122"/>
                              <a:cs typeface="Times New Roman" panose="020206030504050203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2170" y="4105559"/>
                <a:ext cx="742511" cy="107824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8402391" y="529508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30134" y="594467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28568" y="598020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15678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的小数点向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移动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位是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1.36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的小数点先向右移动三位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再向左移动一位后是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19499" y="12061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71326" y="12061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48118" y="332825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136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0187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二、选择题。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0.8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的小数点向右移动两位后是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A.0.008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B.8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C.80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一个数的小数点向左移动两位后是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2.25,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这个数原来是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A.0.0225              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B.225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C.22.5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54814" y="17668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40960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861094"/>
                <a:ext cx="10915914" cy="37008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把一个数的小数点先向左移动一位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再向右移动三位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这个数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扩大到原来的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倍。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       B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US" altLang="zh-CN" sz="34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扩大到原来的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倍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61094"/>
                <a:ext cx="10915914" cy="3700821"/>
              </a:xfrm>
              <a:prstGeom prst="rect">
                <a:avLst/>
              </a:prstGeom>
              <a:blipFill rotWithShape="0">
                <a:blip r:embed="rId4"/>
                <a:stretch>
                  <a:fillRect l="-1563" r="-1508" b="-1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2356270" y="18013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846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865925"/>
            <a:ext cx="1072691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一个小数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先把它的小数点向右移动三位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再向左移动两位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最后得到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0.58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。这个小数原来是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8963714" y="281344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0.058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306</Words>
  <Application>Microsoft Office PowerPoint</Application>
  <PresentationFormat>宽屏</PresentationFormat>
  <Paragraphs>81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Cambria Math</vt:lpstr>
      <vt:lpstr>方正隶变_GBK</vt:lpstr>
      <vt:lpstr>方正楷体_GBK</vt:lpstr>
      <vt:lpstr>Arial</vt:lpstr>
      <vt:lpstr>方正仿宋_GBK</vt:lpstr>
      <vt:lpstr>Times New Roman</vt:lpstr>
      <vt:lpstr>方正大标宋_GBK</vt:lpstr>
      <vt:lpstr>NEU-HZ</vt:lpstr>
      <vt:lpstr>汉仪雅酷黑 95W</vt:lpstr>
      <vt:lpstr>微软雅黑</vt:lpstr>
      <vt:lpstr>NEU-B6</vt:lpstr>
      <vt:lpstr>NEU-BZ</vt:lpstr>
      <vt:lpstr>Wingdings</vt:lpstr>
      <vt:lpstr>方正小标宋_GBK</vt:lpstr>
      <vt:lpstr>方正大标宋简体</vt:lpstr>
      <vt:lpstr>方正书宋_GBK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2026-03-12T00:02:34Z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