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仿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黑体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小标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TIF"/><Relationship Id="rId4" Type="http://schemas.openxmlformats.org/officeDocument/2006/relationships/image" Target="../media/image4.tiff"/><Relationship Id="rId9" Type="http://schemas.openxmlformats.org/officeDocument/2006/relationships/image" Target="../media/image9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包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装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610" y="1769711"/>
            <a:ext cx="7062013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一、给下面各题的乘积点上小数点。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514" y="2859309"/>
            <a:ext cx="2871916" cy="19374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6874" y="2939536"/>
            <a:ext cx="2636153" cy="18633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406" y="2909761"/>
            <a:ext cx="2656033" cy="1849546"/>
          </a:xfrm>
          <a:prstGeom prst="rect">
            <a:avLst/>
          </a:prstGeom>
        </p:spPr>
      </p:pic>
      <p:pic>
        <p:nvPicPr>
          <p:cNvPr id="11" name="image20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60801" y="2822731"/>
            <a:ext cx="2971819" cy="1857387"/>
          </a:xfrm>
          <a:prstGeom prst="rect">
            <a:avLst/>
          </a:prstGeom>
        </p:spPr>
      </p:pic>
      <p:pic>
        <p:nvPicPr>
          <p:cNvPr id="12" name="image210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4714976" y="2812411"/>
            <a:ext cx="3037458" cy="1898411"/>
          </a:xfrm>
          <a:prstGeom prst="rect">
            <a:avLst/>
          </a:prstGeom>
        </p:spPr>
      </p:pic>
      <p:pic>
        <p:nvPicPr>
          <p:cNvPr id="14" name="image211.jpeg"/>
          <p:cNvPicPr/>
          <p:nvPr/>
        </p:nvPicPr>
        <p:blipFill>
          <a:blip r:embed="rId10"/>
          <a:stretch>
            <a:fillRect/>
          </a:stretch>
        </p:blipFill>
        <p:spPr>
          <a:xfrm>
            <a:off x="8401330" y="2924648"/>
            <a:ext cx="2911634" cy="181977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946407"/>
            <a:ext cx="1091669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二、用竖式计算。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4.8×0.7=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3.15×0.3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2.08×3.9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811907"/>
            <a:ext cx="103229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3.36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9222" y="1811907"/>
            <a:ext cx="12479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0.945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59885" y="1835456"/>
            <a:ext cx="1149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8.112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5403" r="7516"/>
          <a:stretch/>
        </p:blipFill>
        <p:spPr>
          <a:xfrm>
            <a:off x="882876" y="2736600"/>
            <a:ext cx="2363638" cy="24103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0849" y="2693713"/>
            <a:ext cx="2816328" cy="2443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5723" y="2537272"/>
            <a:ext cx="2887010" cy="36133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15473"/>
          <a:stretch/>
        </p:blipFill>
        <p:spPr>
          <a:xfrm>
            <a:off x="323673" y="966421"/>
            <a:ext cx="5685013" cy="2647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2222" y="1767696"/>
            <a:ext cx="3078747" cy="168416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6527" y="1721972"/>
            <a:ext cx="4099915" cy="17298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08611" y="1609935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94273" y="1589371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7411" y="2595543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60348" y="1608928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66716" y="2609779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33551" y="2578291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8"/>
            <a:ext cx="8638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四、活用知识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两个菠萝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元钱够吗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6121" y="2626128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3.8×3.2=12.16(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12.16&gt;10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元钱不够。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90078" y="2713729"/>
            <a:ext cx="3185277" cy="22554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6344"/>
            <a:ext cx="4382770" cy="805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1779661"/>
            <a:ext cx="6157494" cy="571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350" y="2351211"/>
            <a:ext cx="3138914" cy="42479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/>
          <a:srcRect t="3174"/>
          <a:stretch/>
        </p:blipFill>
        <p:spPr>
          <a:xfrm>
            <a:off x="5252212" y="2389517"/>
            <a:ext cx="5126723" cy="42096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74557" y="414155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059610" y="250479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202852" y="331567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447833" y="417365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229918" y="49809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247170" y="581390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063359" y="57942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463359" y="244127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287796" y="244441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452811" y="416743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738130" y="492915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653288" y="493777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452811" y="492914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877411" y="573368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6712573" y="575956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7636036" y="575956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9287796" y="573368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7228806" y="5762142"/>
            <a:ext cx="2936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185</Words>
  <Application>Microsoft Office PowerPoint</Application>
  <PresentationFormat>宽屏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Times New Roman</vt:lpstr>
      <vt:lpstr>汉仪雅酷黑 95W</vt:lpstr>
      <vt:lpstr>方正大标宋_GBK</vt:lpstr>
      <vt:lpstr>方正仿宋_GBK</vt:lpstr>
      <vt:lpstr>微软雅黑</vt:lpstr>
      <vt:lpstr>方正隶变_GBK</vt:lpstr>
      <vt:lpstr>Wingdings</vt:lpstr>
      <vt:lpstr>NEU-BZ</vt:lpstr>
      <vt:lpstr>方正黑体_GBK</vt:lpstr>
      <vt:lpstr>宋体</vt:lpstr>
      <vt:lpstr>方正书宋_GBK</vt:lpstr>
      <vt:lpstr>方正大标宋简体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2026-03-12T01:20:22Z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