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99" r:id="rId7"/>
    <p:sldId id="427" r:id="rId8"/>
  </p:sldIdLst>
  <p:sldSz cx="12192000" cy="6858000"/>
  <p:notesSz cx="6858000" cy="9144000"/>
  <p:embeddedFontLst>
    <p:embeddedFont>
      <p:font typeface="方正隶变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小标宋_GBK" pitchFamily="65" charset="-122"/>
      <p:regular r:id="rId14"/>
    </p:embeddedFont>
    <p:embeddedFont>
      <p:font typeface="方正大标宋_GBK" pitchFamily="65" charset="-122"/>
      <p:regular r:id="rId15"/>
    </p:embeddedFont>
    <p:embeddedFont>
      <p:font typeface="方正书宋_GBK" pitchFamily="65" charset="-122"/>
      <p:regular r:id="rId16"/>
    </p:embeddedFont>
    <p:embeddedFont>
      <p:font typeface="NEU-BZ" pitchFamily="2" charset="-122"/>
      <p:regular r:id="rId17"/>
      <p:bold r:id="rId18"/>
      <p:italic r:id="rId19"/>
      <p:boldItalic r:id="rId20"/>
    </p:embeddedFont>
    <p:embeddedFont>
      <p:font typeface="微软雅黑" pitchFamily="34" charset="-122"/>
      <p:regular r:id="rId21"/>
      <p:bold r:id="rId22"/>
    </p:embeddedFont>
    <p:embeddedFont>
      <p:font typeface="MS Gothic" pitchFamily="49" charset="-128"/>
      <p:regular r:id="rId23"/>
    </p:embeddedFont>
    <p:embeddedFont>
      <p:font typeface="方正大标宋简体" charset="-122"/>
      <p:regular r:id="rId24"/>
    </p:embeddedFont>
    <p:embeddedFont>
      <p:font typeface="方正黑体_GBK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9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方程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一、是方程的在括号里画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NEU-BZ"/>
                <a:cs typeface="Times New Roman"/>
              </a:rPr>
              <a:t>√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不是的画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MS Gothic"/>
                <a:cs typeface="MS Gothic"/>
              </a:rPr>
              <a:t>✕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+5=54(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NEU-BZ"/>
                <a:cs typeface="Times New Roman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5</a:t>
            </a:r>
            <a:r>
              <a:rPr lang="en-US" altLang="zh-CN" sz="3400" i="1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=20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NEU-BZ"/>
                <a:cs typeface="Times New Roman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9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&gt;4(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/>
                <a:ea typeface="MS Gothic"/>
                <a:cs typeface="MS Gothic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	3</a:t>
            </a:r>
            <a:r>
              <a:rPr lang="en-US" altLang="zh-CN" sz="3400" i="1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+24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/>
                <a:ea typeface="MS Gothic"/>
                <a:cs typeface="MS Gothic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2+3=5(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/>
                <a:ea typeface="MS Gothic"/>
                <a:cs typeface="MS Gothic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6</a:t>
            </a:r>
            <a:r>
              <a:rPr lang="en-US" altLang="zh-CN" sz="3400" i="1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&lt;13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/>
                <a:ea typeface="MS Gothic"/>
                <a:cs typeface="MS Gothic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410385" y="167791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649135" y="165886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54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2015734" y="2566782"/>
            <a:ext cx="5824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1" name="文本框 54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7693194" y="2476921"/>
            <a:ext cx="5824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2" name="文本框 54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2406819" y="3300207"/>
            <a:ext cx="5824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3" name="文本框 54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7760637" y="3300207"/>
            <a:ext cx="5824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701" y="861095"/>
            <a:ext cx="6463962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二、看图列方程。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1672856"/>
            <a:ext cx="5318030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1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  <a:endParaRPr lang="zh-CN" altLang="en-US" sz="3400" dirty="0"/>
          </a:p>
        </p:txBody>
      </p:sp>
      <p:pic>
        <p:nvPicPr>
          <p:cNvPr id="9" name="image19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623377" y="1824672"/>
            <a:ext cx="3487279" cy="200437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663014" y="4196834"/>
            <a:ext cx="4448654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方程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zh-CN" altLang="en-US" sz="3400" dirty="0"/>
          </a:p>
        </p:txBody>
      </p:sp>
      <p:sp>
        <p:nvSpPr>
          <p:cNvPr id="11" name="矩形 10"/>
          <p:cNvSpPr/>
          <p:nvPr/>
        </p:nvSpPr>
        <p:spPr>
          <a:xfrm>
            <a:off x="3358970" y="4299063"/>
            <a:ext cx="19591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40+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=100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96567" y="1792406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2.</a:t>
            </a:r>
            <a:endParaRPr lang="zh-CN" altLang="en-US" sz="3400" dirty="0"/>
          </a:p>
        </p:txBody>
      </p:sp>
      <p:pic>
        <p:nvPicPr>
          <p:cNvPr id="13" name="image19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208246" y="1672856"/>
            <a:ext cx="3690071" cy="1889494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7217833" y="4110934"/>
            <a:ext cx="4230645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方程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</a:rPr>
              <a:t> </a:t>
            </a:r>
            <a:endParaRPr lang="zh-CN" altLang="en-US" sz="3400" dirty="0"/>
          </a:p>
        </p:txBody>
      </p:sp>
      <p:sp>
        <p:nvSpPr>
          <p:cNvPr id="15" name="矩形 14"/>
          <p:cNvSpPr/>
          <p:nvPr/>
        </p:nvSpPr>
        <p:spPr>
          <a:xfrm>
            <a:off x="8923835" y="4177109"/>
            <a:ext cx="149592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16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=96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1000125"/>
            <a:ext cx="5579570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3.</a:t>
            </a:r>
            <a:endParaRPr lang="zh-CN" altLang="en-US" sz="3400" dirty="0"/>
          </a:p>
        </p:txBody>
      </p:sp>
      <p:pic>
        <p:nvPicPr>
          <p:cNvPr id="8" name="image19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71352" y="1079499"/>
            <a:ext cx="5883424" cy="15017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84926" y="2875002"/>
            <a:ext cx="554927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方程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</a:rPr>
              <a:t> 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3176339" y="2875002"/>
            <a:ext cx="149592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5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=100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77970" y="1053584"/>
            <a:ext cx="511679" cy="7825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4.</a:t>
            </a:r>
            <a:endParaRPr lang="zh-CN" altLang="en-US" sz="3400" dirty="0"/>
          </a:p>
        </p:txBody>
      </p:sp>
      <p:pic>
        <p:nvPicPr>
          <p:cNvPr id="8" name="image19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89649" y="1009353"/>
            <a:ext cx="1963579" cy="165363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6801" y="3023119"/>
            <a:ext cx="4230645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方程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95339" y="3083123"/>
            <a:ext cx="149592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3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=180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82242" y="1260211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5.</a:t>
            </a:r>
            <a:endParaRPr lang="zh-CN" altLang="en-US" sz="3400" dirty="0"/>
          </a:p>
        </p:txBody>
      </p:sp>
      <p:pic>
        <p:nvPicPr>
          <p:cNvPr id="11" name="image20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893921" y="982023"/>
            <a:ext cx="2481898" cy="168096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863167" y="2894994"/>
            <a:ext cx="4433483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方程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: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                    </a:t>
            </a:r>
            <a:r>
              <a:rPr lang="en-US" altLang="zh-CN" sz="3400" dirty="0" smtClean="0">
                <a:solidFill>
                  <a:schemeClr val="bg1"/>
                </a:solidFill>
                <a:latin typeface="Times New Roman"/>
                <a:ea typeface="方正书宋_GBK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endParaRPr lang="zh-CN" altLang="en-US" sz="3400" dirty="0"/>
          </a:p>
        </p:txBody>
      </p:sp>
      <p:sp>
        <p:nvSpPr>
          <p:cNvPr id="13" name="矩形 12"/>
          <p:cNvSpPr/>
          <p:nvPr/>
        </p:nvSpPr>
        <p:spPr>
          <a:xfrm>
            <a:off x="8736862" y="2967434"/>
            <a:ext cx="12779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2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=50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77970" y="967859"/>
            <a:ext cx="511679" cy="7825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6.</a:t>
            </a:r>
            <a:endParaRPr lang="zh-CN" altLang="en-US" sz="3400" dirty="0"/>
          </a:p>
        </p:txBody>
      </p:sp>
      <p:pic>
        <p:nvPicPr>
          <p:cNvPr id="8" name="image20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57724" y="1127124"/>
            <a:ext cx="3695301" cy="180443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32509" y="3244334"/>
            <a:ext cx="3903633" cy="8036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方程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</a:rPr>
              <a:t> 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3463820" y="3338398"/>
            <a:ext cx="13019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3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=36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122</Words>
  <Application>Microsoft Office PowerPoint</Application>
  <PresentationFormat>自定义</PresentationFormat>
  <Paragraphs>48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Arial</vt:lpstr>
      <vt:lpstr>宋体</vt:lpstr>
      <vt:lpstr>Times New Roman</vt:lpstr>
      <vt:lpstr>方正隶变_GBK</vt:lpstr>
      <vt:lpstr>Calibri</vt:lpstr>
      <vt:lpstr>方正小标宋_GBK</vt:lpstr>
      <vt:lpstr>方正大标宋_GBK</vt:lpstr>
      <vt:lpstr>方正书宋_GBK</vt:lpstr>
      <vt:lpstr>NEU-BZ</vt:lpstr>
      <vt:lpstr>汉仪雅酷黑 95W</vt:lpstr>
      <vt:lpstr>微软雅黑</vt:lpstr>
      <vt:lpstr>MS Gothic</vt:lpstr>
      <vt:lpstr>方正大标宋简体</vt:lpstr>
      <vt:lpstr>楷体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2026-03-18T08:16:53Z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