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大标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等量关系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99195"/>
            <a:ext cx="662700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看图写出等量关系。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1710956"/>
            <a:ext cx="547479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pic>
        <p:nvPicPr>
          <p:cNvPr id="8" name="image1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51977"/>
            <a:ext cx="3058954" cy="20398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1618" y="4263509"/>
            <a:ext cx="5666936" cy="780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ea typeface="Times New Roman"/>
              </a:rPr>
              <a:t> </a:t>
            </a:r>
            <a:r>
              <a:rPr lang="en-US" altLang="zh-CN" sz="3400" u="sng" dirty="0" smtClean="0">
                <a:ea typeface="Times New Roman"/>
              </a:rPr>
              <a:t>                                            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133600" y="4079446"/>
            <a:ext cx="47815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根香蕉的质量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=200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g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42975"/>
            <a:ext cx="560814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8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95297" y="1038224"/>
            <a:ext cx="4195851" cy="18235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5297" y="3204637"/>
            <a:ext cx="636360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方正仿宋_GBK"/>
                <a:cs typeface="Times New Roman"/>
              </a:rPr>
              <a:t>                                                             </a:t>
            </a:r>
            <a:endParaRPr lang="zh-CN" altLang="zh-CN" sz="3400" dirty="0"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9724" y="2985562"/>
            <a:ext cx="5962651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支铅笔的价钱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=24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18244"/>
            <a:ext cx="55224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endParaRPr lang="zh-CN" altLang="en-US" sz="3400" dirty="0"/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3561" y="996948"/>
            <a:ext cx="4500247" cy="215961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95514" y="3433237"/>
            <a:ext cx="636360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方正仿宋_GBK"/>
                <a:cs typeface="Times New Roman"/>
              </a:rPr>
              <a:t>                                                             </a:t>
            </a:r>
            <a:endParaRPr lang="zh-CN" altLang="zh-CN" sz="3400" dirty="0"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0433" y="3213709"/>
            <a:ext cx="5237567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小树的高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+4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大树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的高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42975"/>
            <a:ext cx="557004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endParaRPr lang="zh-CN" altLang="en-US" sz="3400" dirty="0"/>
          </a:p>
        </p:txBody>
      </p:sp>
      <p:pic>
        <p:nvPicPr>
          <p:cNvPr id="8" name="image1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8404" y="1057275"/>
            <a:ext cx="4104661" cy="2371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05177" y="3709462"/>
            <a:ext cx="636360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方正仿宋_GBK"/>
                <a:cs typeface="Times New Roman"/>
              </a:rPr>
              <a:t>                                                             </a:t>
            </a:r>
            <a:endParaRPr lang="zh-CN" altLang="zh-CN" sz="3400" dirty="0"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3170" y="3569161"/>
            <a:ext cx="5371983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小东的体重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-13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=35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08719"/>
            <a:ext cx="560814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</a:t>
            </a:r>
            <a:endParaRPr lang="zh-CN" altLang="en-US" sz="3400" dirty="0"/>
          </a:p>
        </p:txBody>
      </p:sp>
      <p:pic>
        <p:nvPicPr>
          <p:cNvPr id="8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3381" y="1067736"/>
            <a:ext cx="6211095" cy="16564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3476" y="2895601"/>
            <a:ext cx="647592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2496" y="2762251"/>
            <a:ext cx="5676900" cy="803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鸭的只数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鸡的只数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×3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55033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6.</a:t>
            </a:r>
            <a:endParaRPr lang="zh-CN" altLang="en-US" sz="3400" dirty="0"/>
          </a:p>
        </p:txBody>
      </p:sp>
      <p:pic>
        <p:nvPicPr>
          <p:cNvPr id="8" name="image1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0483" y="1078547"/>
            <a:ext cx="3689192" cy="18437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1407" y="3378370"/>
            <a:ext cx="552587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9396" y="3349795"/>
            <a:ext cx="4648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包瓜子的价钱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143</Words>
  <Application>Microsoft Office PowerPoint</Application>
  <PresentationFormat>自定义</PresentationFormat>
  <Paragraphs>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2026-03-18T07:52:31Z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