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45" r:id="rId5"/>
    <p:sldId id="536" r:id="rId6"/>
    <p:sldId id="537" r:id="rId7"/>
    <p:sldId id="511" r:id="rId8"/>
    <p:sldId id="427" r:id="rId9"/>
  </p:sldIdLst>
  <p:sldSz cx="12192000" cy="6858000"/>
  <p:notesSz cx="6858000" cy="9144000"/>
  <p:embeddedFontLst>
    <p:embeddedFont>
      <p:font typeface="方正黑体_GBK" panose="03000509000000000000" pitchFamily="65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大标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书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隶变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探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索与发现：三角形内角和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10" y="1789725"/>
            <a:ext cx="110744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一、填空题。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等边三角形的每个角都是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在一个三角形中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两个内角分别是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36°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72°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则另一个内角的度数是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也是一个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等腰三角形的一个底角是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它的顶角是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0662" y="28193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6579" y="43202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40842" y="43202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锐角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4772" y="50535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等腰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05235" y="59446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一个三角形两个内角的和是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120°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另一个内角是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A.90°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B.70°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C.60°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一个三角形既是等腰三角形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又是直角三角形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它的一个底角是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A.90°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B.45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C.30°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4066" y="17841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2053" y="4104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一个三角形最小的一个内角是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55°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那么这个三角形是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锐角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直角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钝角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43" y="17021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19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088140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b="1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三、猜猜下面各是什么三角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1554927"/>
            <a:ext cx="3540329" cy="1179647"/>
          </a:xfrm>
          <a:prstGeom prst="rect">
            <a:avLst/>
          </a:prstGeom>
        </p:spPr>
      </p:pic>
      <p:pic>
        <p:nvPicPr>
          <p:cNvPr id="9" name="image1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764414" y="1682159"/>
            <a:ext cx="3714835" cy="1207690"/>
          </a:xfrm>
          <a:prstGeom prst="rect">
            <a:avLst/>
          </a:prstGeom>
        </p:spPr>
      </p:pic>
      <p:pic>
        <p:nvPicPr>
          <p:cNvPr id="10" name="image13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50185" y="4071668"/>
            <a:ext cx="5049738" cy="1328467"/>
          </a:xfrm>
          <a:prstGeom prst="rect">
            <a:avLst/>
          </a:prstGeom>
        </p:spPr>
      </p:pic>
      <p:pic>
        <p:nvPicPr>
          <p:cNvPr id="11" name="image13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093520" y="4156448"/>
            <a:ext cx="3921747" cy="12436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4911" y="30131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钝角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5131" y="29738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等边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4911" y="55891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锐角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7710" y="56511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772"/>
            <a:ext cx="67600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四、计算下面各角的度数。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48" y="1484325"/>
            <a:ext cx="2948895" cy="24869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423996"/>
            <a:ext cx="4534313" cy="21039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1913" y="4189137"/>
            <a:ext cx="3713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180°-32°-90°</a:t>
            </a:r>
            <a:b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=148°-90°=58°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5551" y="4186474"/>
            <a:ext cx="31301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180°-110°-35</a:t>
            </a: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</a:p>
          <a:p>
            <a:pPr algn="just"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70°-35°=35°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321" y="2078966"/>
            <a:ext cx="1108059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一个直角三角形裁去一个直角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剩下图形的内角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度。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2122571" y="306000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41.jpeg"/>
          <p:cNvPicPr/>
          <p:nvPr/>
        </p:nvPicPr>
        <p:blipFill rotWithShape="1">
          <a:blip r:embed="rId5"/>
          <a:srcRect l="18507" t="22231"/>
          <a:stretch/>
        </p:blipFill>
        <p:spPr>
          <a:xfrm>
            <a:off x="5141344" y="3060004"/>
            <a:ext cx="3631720" cy="21882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297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方正黑体_GBK</vt:lpstr>
      <vt:lpstr>NEU-BZ</vt:lpstr>
      <vt:lpstr>微软雅黑</vt:lpstr>
      <vt:lpstr>NEU-HZ</vt:lpstr>
      <vt:lpstr>Wingdings</vt:lpstr>
      <vt:lpstr>方正大标宋_GBK</vt:lpstr>
      <vt:lpstr>方正仿宋_GBK</vt:lpstr>
      <vt:lpstr>汉仪雅酷黑 95W</vt:lpstr>
      <vt:lpstr>方正书宋_GBK</vt:lpstr>
      <vt:lpstr>方正小标宋_GBK</vt:lpstr>
      <vt:lpstr>Arial</vt:lpstr>
      <vt:lpstr>方正大标宋简体</vt:lpstr>
      <vt:lpstr>Times New Roman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2026-02-28T09:15:06Z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