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502" r:id="rId4"/>
    <p:sldId id="496" r:id="rId5"/>
    <p:sldId id="497" r:id="rId6"/>
    <p:sldId id="498" r:id="rId7"/>
    <p:sldId id="427" r:id="rId8"/>
  </p:sldIdLst>
  <p:sldSz cx="12192000" cy="6858000"/>
  <p:notesSz cx="6858000" cy="9144000"/>
  <p:embeddedFontLst>
    <p:embeddedFont>
      <p:font typeface="方正隶变_GBK" pitchFamily="65" charset="-122"/>
      <p:regular r:id="rId9"/>
    </p:embeddedFont>
    <p:embeddedFont>
      <p:font typeface="方正小标宋_GBK" pitchFamily="65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微软雅黑" pitchFamily="34" charset="-122"/>
      <p:regular r:id="rId15"/>
      <p:bold r:id="rId16"/>
    </p:embeddedFont>
    <p:embeddedFont>
      <p:font typeface="方正大标宋简体" charset="-122"/>
      <p:regular r:id="rId17"/>
    </p:embeddedFont>
    <p:embeddedFont>
      <p:font typeface="方正仿宋_GBK" pitchFamily="65" charset="-122"/>
      <p:regular r:id="rId18"/>
    </p:embeddedFont>
    <p:embeddedFont>
      <p:font typeface="方正黑体_GBK" pitchFamily="65" charset="-122"/>
      <p:regular r:id="rId19"/>
    </p:embeddedFont>
    <p:embeddedFont>
      <p:font typeface="方正大标宋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4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探索与发现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: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三角形内角和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861094"/>
            <a:ext cx="1086421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一、理解题意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正确填空。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三角形中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1=44°,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2=56°,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3=(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)°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一个直角三角形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一个锐角是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35°,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另一个锐角是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05008" y="185184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91521" y="342900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55°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6" y="952500"/>
            <a:ext cx="1073467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二、反复比较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准确选择。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spc="-150" dirty="0">
                <a:latin typeface="Times New Roman"/>
                <a:ea typeface="宋体"/>
                <a:cs typeface="Times New Roman"/>
              </a:rPr>
              <a:t>把正确答案的序号填在括号里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spc="-15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一个三角形最大的角是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60°,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这个三角形按角分是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三角形。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锐角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B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直角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C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钝角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等边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96968" y="26941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991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6" y="952500"/>
            <a:ext cx="1124902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如果一个三角形中两个角的度数之和等于第三个角的度数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这个三角形一定是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三角形。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锐角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B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直角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C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钝角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29970" y="195386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971550"/>
            <a:ext cx="1072515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三、活用知识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解决问题。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一个等腰三角形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它的底角是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70°,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它的顶角是多少度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180°-70°-70°=40°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它的顶角是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40°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61094"/>
            <a:ext cx="1060132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在下面的三角形中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1=60°,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2=50°,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你能否求出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的度数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7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859395" y="2038350"/>
            <a:ext cx="3455670" cy="19431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56865" y="3009900"/>
            <a:ext cx="5619750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∠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3:180°-60°-50°=70°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∠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4:180°-70°=110°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236</Words>
  <Application>Microsoft Office PowerPoint</Application>
  <PresentationFormat>自定义</PresentationFormat>
  <Paragraphs>39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方正隶变_GBK</vt:lpstr>
      <vt:lpstr>方正小标宋_GBK</vt:lpstr>
      <vt:lpstr>Times New Roman</vt:lpstr>
      <vt:lpstr>Calibri</vt:lpstr>
      <vt:lpstr>微软雅黑</vt:lpstr>
      <vt:lpstr>方正大标宋简体</vt:lpstr>
      <vt:lpstr>汉仪雅酷黑 95W</vt:lpstr>
      <vt:lpstr>方正仿宋_GBK</vt:lpstr>
      <vt:lpstr>方正黑体_GBK</vt:lpstr>
      <vt:lpstr>方正大标宋_GBK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238</cp:revision>
  <dcterms:created xsi:type="dcterms:W3CDTF">2019-06-19T02:08:00Z</dcterms:created>
  <dcterms:modified xsi:type="dcterms:W3CDTF">2026-02-26T01:44:03Z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