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魏碑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栽蒜苗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69"/>
            <a:ext cx="10854690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一、下图是林叔叔家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年各季度用水量情况统计图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根据统计图回答问题。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84952" y="2535554"/>
            <a:ext cx="4966614" cy="30937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9625" y="2240728"/>
            <a:ext cx="54277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统计图中纵轴上每一小格表示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从图中可知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,(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用水量最多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,(   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用水量最少。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70413" y="32192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0033" y="40086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第三季度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9234" y="47660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第一季度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二、下面是幸福小区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月份生活垃圾的分类处理情况统计图。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543300" y="3042255"/>
            <a:ext cx="6390190" cy="33490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6365" y="1999867"/>
            <a:ext cx="102826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干垃圾的质量是有害垃圾的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请将条形统计图补充完整。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543300" y="3018456"/>
            <a:ext cx="6390190" cy="33728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37815" y="4245211"/>
            <a:ext cx="106350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统计图纵轴每格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代表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幸福小区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月份一共产生了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吨生活垃圾。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19387" y="861094"/>
            <a:ext cx="6390190" cy="33728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14482" y="446065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09633" y="5199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4213895"/>
            <a:ext cx="108356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如果统计结果是下表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每格代表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吨更合适。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15240"/>
              </p:ext>
            </p:extLst>
          </p:nvPr>
        </p:nvGraphicFramePr>
        <p:xfrm>
          <a:off x="1077396" y="4914900"/>
          <a:ext cx="10090548" cy="1537335"/>
        </p:xfrm>
        <a:graphic>
          <a:graphicData uri="http://schemas.openxmlformats.org/drawingml/2006/table">
            <a:tbl>
              <a:tblPr firstRow="1" firstCol="1" bandRow="1"/>
              <a:tblGrid>
                <a:gridCol w="1642648"/>
                <a:gridCol w="2111975"/>
                <a:gridCol w="2111975"/>
                <a:gridCol w="2111975"/>
                <a:gridCol w="2111975"/>
              </a:tblGrid>
              <a:tr h="6498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类别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可回收物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有害垃圾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干垃圾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湿垃圾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质量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吨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19387" y="870619"/>
            <a:ext cx="6390190" cy="33728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90633" y="42138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174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方正魏碑_GBK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方正楷体_GBK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2026-03-19T01:35:55Z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