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11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书宋_GBK" panose="03000509000000000000" pitchFamily="65" charset="-122"/>
      <p:regular r:id="rId11"/>
    </p:embeddedFont>
    <p:embeddedFont>
      <p:font typeface="方正仿宋_GBK" panose="03000509000000000000" pitchFamily="65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NEU-BZ" panose="02010600010101010101" pitchFamily="2" charset="-122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数的意义（三）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610" y="1789725"/>
            <a:ext cx="11039918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一、涂一涂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比一比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你发现了什么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东东身高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丽丽身高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1.50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在下图中涂出这两个小数。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12" y="3027194"/>
            <a:ext cx="7902625" cy="256054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84437" y="5653481"/>
            <a:ext cx="986056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我发现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小数的末尾添上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“0”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或去掉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“0”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小数的大小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5864" y="3137786"/>
            <a:ext cx="3200677" cy="16765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3825" y="3160648"/>
            <a:ext cx="3238781" cy="163082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37016" y="4866087"/>
            <a:ext cx="53732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=</a:t>
            </a:r>
            <a:endParaRPr lang="zh-CN" altLang="en-US" sz="50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8271" y="61574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44992" y="931180"/>
            <a:ext cx="78341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二、送小动物回家。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把相等的数连起来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4858"/>
          <a:stretch/>
        </p:blipFill>
        <p:spPr>
          <a:xfrm>
            <a:off x="444992" y="1616819"/>
            <a:ext cx="11168006" cy="292434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96398" y="2621792"/>
            <a:ext cx="4835391" cy="9840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2639683" y="2621792"/>
            <a:ext cx="817210" cy="10541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312037" y="2621473"/>
            <a:ext cx="2090755" cy="98436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402792" y="2618996"/>
            <a:ext cx="444992" cy="10569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222189" y="2618996"/>
            <a:ext cx="7887712" cy="11334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245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三、填空题。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3.80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的计数单位是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3.8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的计数单位是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两个数大小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相等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不相等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9.2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相等的两位小数是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三位小数是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不改变数的大小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4.050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改写成以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为计数单位的小数是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10001" y="184451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0.01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27733" y="186176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67914" y="25777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相等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22152" y="342900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9.20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44881" y="3428999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9.200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24937" y="4967277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4.05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四、不改变数的大小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划去下面各数中可以去掉的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0.50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20.60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0.4050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20.000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5.860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147314" y="2372265"/>
            <a:ext cx="189781" cy="4830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981865" y="2372264"/>
            <a:ext cx="189781" cy="4830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034951" y="2372263"/>
            <a:ext cx="189781" cy="4830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647381" y="2355009"/>
            <a:ext cx="189781" cy="4830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869502" y="2355008"/>
            <a:ext cx="189781" cy="4830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082314" y="2355007"/>
            <a:ext cx="189781" cy="4830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922588" y="2355006"/>
            <a:ext cx="189781" cy="4830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233" y="1865925"/>
            <a:ext cx="109124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0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0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和小数点组数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写出符合要求的小数。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每个数字只能用一次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每题只写一个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可以去掉两个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“0”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而大小不变的小数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“0”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都不能去掉的小数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去掉一个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“0”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而大小不变的小数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13216" y="3638809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91450" y="4449692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5.002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66235" y="5228012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5.020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306</Words>
  <Application>Microsoft Office PowerPoint</Application>
  <PresentationFormat>宽屏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微软雅黑</vt:lpstr>
      <vt:lpstr>方正书宋_GBK</vt:lpstr>
      <vt:lpstr>方正仿宋_GBK</vt:lpstr>
      <vt:lpstr>方正隶变_GBK</vt:lpstr>
      <vt:lpstr>Wingdings</vt:lpstr>
      <vt:lpstr>NEU-HZ</vt:lpstr>
      <vt:lpstr>方正大标宋_GBK</vt:lpstr>
      <vt:lpstr>汉仪雅酷黑 95W</vt:lpstr>
      <vt:lpstr>方正大标宋简体</vt:lpstr>
      <vt:lpstr>方正黑体_GBK</vt:lpstr>
      <vt:lpstr>Arial</vt:lpstr>
      <vt:lpstr>方正小标宋_GBK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2026-02-26T02:14:52Z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