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99" r:id="rId7"/>
    <p:sldId id="427" r:id="rId8"/>
  </p:sldIdLst>
  <p:sldSz cx="12192000" cy="6858000"/>
  <p:notesSz cx="6858000" cy="9144000"/>
  <p:embeddedFontLst>
    <p:embeddedFont>
      <p:font typeface="方正隶变_GBK" pitchFamily="65" charset="-122"/>
      <p:regular r:id="rId9"/>
    </p:embeddedFont>
    <p:embeddedFont>
      <p:font typeface="方正小标宋_GBK" pitchFamily="65" charset="-122"/>
      <p:regular r:id="rId10"/>
    </p:embeddedFont>
    <p:embeddedFont>
      <p:font typeface="方正大标宋_GBK" pitchFamily="65" charset="-122"/>
      <p:regular r:id="rId11"/>
    </p:embeddedFont>
    <p:embeddedFont>
      <p:font typeface="方正书宋_GBK" pitchFamily="65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微软雅黑" pitchFamily="34" charset="-122"/>
      <p:regular r:id="rId17"/>
      <p:bold r:id="rId18"/>
    </p:embeddedFont>
    <p:embeddedFont>
      <p:font typeface="方正大标宋简体" charset="-122"/>
      <p:regular r:id="rId19"/>
    </p:embeddedFont>
    <p:embeddedFont>
      <p:font typeface="方正黑体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方程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51" y="861095"/>
            <a:ext cx="6521112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一、看图列方程。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672856"/>
            <a:ext cx="511679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1.</a:t>
            </a:r>
            <a:endParaRPr lang="zh-CN" altLang="en-US" sz="3400" dirty="0"/>
          </a:p>
        </p:txBody>
      </p:sp>
      <p:pic>
        <p:nvPicPr>
          <p:cNvPr id="9" name="image20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678939" y="1830564"/>
            <a:ext cx="4711552" cy="192228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468544" y="3962401"/>
            <a:ext cx="599905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方程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方正书宋_GBK"/>
                <a:cs typeface="Times New Roman"/>
              </a:rPr>
              <a:t>,</a:t>
            </a:r>
            <a:endParaRPr lang="zh-CN" altLang="en-US" sz="3400" dirty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64821" y="4056465"/>
            <a:ext cx="239520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3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+2×2=75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956865" y="1152525"/>
            <a:ext cx="5318030" cy="782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2.</a:t>
            </a:r>
            <a:endParaRPr lang="zh-CN" altLang="en-US" sz="3400" dirty="0"/>
          </a:p>
        </p:txBody>
      </p:sp>
      <p:pic>
        <p:nvPicPr>
          <p:cNvPr id="8" name="image20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682146" y="1076264"/>
            <a:ext cx="4413854" cy="196036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29688" y="3298910"/>
            <a:ext cx="5931707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方程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50116" y="3298910"/>
            <a:ext cx="12779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4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=36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33425" y="861095"/>
            <a:ext cx="1077849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二、根据题意列出方程。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大货车每次运货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吨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运了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6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次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共运货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42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吨。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方程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一辆汽车到站时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有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人下车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,8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人上车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车上还剩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15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车上原有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人。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方程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39920" y="2494161"/>
            <a:ext cx="13019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6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n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=42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80722" y="4808736"/>
            <a:ext cx="18870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-5+8=15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799" y="861095"/>
            <a:ext cx="1075372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</a:t>
            </a:r>
            <a:r>
              <a:rPr lang="zh-CN" altLang="zh-CN" sz="3400" spc="-15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反复比较</a:t>
            </a:r>
            <a:r>
              <a:rPr lang="en-US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spc="-15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准确选择。</a:t>
            </a:r>
            <a:r>
              <a:rPr lang="en-US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把正确答案的序号填在括号里</a:t>
            </a:r>
            <a:r>
              <a:rPr lang="en-US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spc="-15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看右图列出方程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不正确的是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A.1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5+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=6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B.6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2-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=1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C.1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=6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20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177154" y="2629852"/>
            <a:ext cx="3094703" cy="183737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144470" y="17416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799" y="870620"/>
            <a:ext cx="1082611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一辆车用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70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千米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/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时的速度行驶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又用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35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千米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/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时的速度行驶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总共行驶了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140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千米。下列等量关系正确的是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A.140=70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</a:rPr>
              <a:t>x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B.70+35</a:t>
            </a:r>
            <a:r>
              <a:rPr lang="en-US" altLang="zh-CN" sz="3400" i="1" dirty="0" smtClean="0">
                <a:solidFill>
                  <a:srgbClr val="000000"/>
                </a:solidFill>
                <a:latin typeface="Times New Roman"/>
                <a:ea typeface="方正书宋_GBK"/>
              </a:rPr>
              <a:t>x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=140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C.35=140-70</a:t>
            </a:r>
            <a:r>
              <a:rPr lang="en-US" altLang="zh-CN" sz="3400" i="1" dirty="0" smtClean="0">
                <a:solidFill>
                  <a:srgbClr val="000000"/>
                </a:solidFill>
                <a:latin typeface="Times New Roman"/>
                <a:ea typeface="方正书宋_GBK"/>
              </a:rPr>
              <a:t>x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582466" y="25513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179</Words>
  <Application>Microsoft Office PowerPoint</Application>
  <PresentationFormat>自定义</PresentationFormat>
  <Paragraphs>44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Times New Roman</vt:lpstr>
      <vt:lpstr>方正隶变_GBK</vt:lpstr>
      <vt:lpstr>方正小标宋_GBK</vt:lpstr>
      <vt:lpstr>方正大标宋_GBK</vt:lpstr>
      <vt:lpstr>方正书宋_GBK</vt:lpstr>
      <vt:lpstr>NEU-BZ</vt:lpstr>
      <vt:lpstr>汉仪雅酷黑 95W</vt:lpstr>
      <vt:lpstr>微软雅黑</vt:lpstr>
      <vt:lpstr>方正大标宋简体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2026-03-18T08:25:03Z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