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5" r:id="rId4"/>
    <p:sldId id="535" r:id="rId5"/>
    <p:sldId id="536" r:id="rId6"/>
    <p:sldId id="511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楷体_GBK" panose="03000509000000000000" pitchFamily="65" charset="-122"/>
      <p:regular r:id="rId19"/>
    </p:embeddedFont>
    <p:embeddedFont>
      <p:font typeface="方正魏碑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平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均数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82159"/>
            <a:ext cx="107175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一、兵兵调查了蛋糕店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日至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日蛋糕的卖出情况。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33345"/>
              </p:ext>
            </p:extLst>
          </p:nvPr>
        </p:nvGraphicFramePr>
        <p:xfrm>
          <a:off x="1035172" y="2449902"/>
          <a:ext cx="9946254" cy="1518249"/>
        </p:xfrm>
        <a:graphic>
          <a:graphicData uri="http://schemas.openxmlformats.org/drawingml/2006/table">
            <a:tbl>
              <a:tblPr firstRow="1" firstCol="1" bandRow="1"/>
              <a:tblGrid>
                <a:gridCol w="2210279"/>
                <a:gridCol w="1547195"/>
                <a:gridCol w="1547195"/>
                <a:gridCol w="1547195"/>
                <a:gridCol w="1547195"/>
                <a:gridCol w="1547195"/>
              </a:tblGrid>
              <a:tr h="7112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日期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9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image49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999" y="3255056"/>
            <a:ext cx="1268904" cy="62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49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626" y="3221308"/>
            <a:ext cx="1268904" cy="62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956865" y="4087374"/>
            <a:ext cx="10050441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天平均每天卖出蛋糕多少个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483867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(54+51+48)÷3=153÷3=51(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天平均每天卖出蛋糕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52030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日卖出蛋糕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日卖出蛋糕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天卖出蛋糕的平均个数与前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天的平均个数相比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有什么变化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6157" y="2346500"/>
            <a:ext cx="107312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(54+51+48+24+13)÷5=195÷5=38(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38&lt;51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天卖出蛋糕的平均个数比前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天的平均个数少。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113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861094"/>
            <a:ext cx="11093569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二、下表表示的是四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班第一组同学的数学成绩情况。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96" y="1722188"/>
            <a:ext cx="11174705" cy="28097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714504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根据表中数据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统计各分数段的人数。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204062"/>
              </p:ext>
            </p:extLst>
          </p:nvPr>
        </p:nvGraphicFramePr>
        <p:xfrm>
          <a:off x="948902" y="1751161"/>
          <a:ext cx="10437965" cy="2777706"/>
        </p:xfrm>
        <a:graphic>
          <a:graphicData uri="http://schemas.openxmlformats.org/drawingml/2006/table">
            <a:tbl>
              <a:tblPr firstRow="1" firstCol="1" bandRow="1"/>
              <a:tblGrid>
                <a:gridCol w="2087593"/>
                <a:gridCol w="2087593"/>
                <a:gridCol w="2087593"/>
                <a:gridCol w="2087593"/>
                <a:gridCol w="2087593"/>
              </a:tblGrid>
              <a:tr h="925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及以下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75~84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85~94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画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正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字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A46AA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A46AA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A46AA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solidFill>
                          <a:srgbClr val="A46AA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2" name="image49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307" y="3005227"/>
            <a:ext cx="358551" cy="35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image49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768" y="3005227"/>
            <a:ext cx="358551" cy="35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49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181" y="2917084"/>
            <a:ext cx="474454" cy="6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497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545" y="2838710"/>
            <a:ext cx="378843" cy="59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823245" y="363740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7706" y="363740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33961" y="363740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5340" y="3657888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4525" y="4868896"/>
            <a:ext cx="1033118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这一组同学的数学平均分是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31251" y="50609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19" y="1702173"/>
            <a:ext cx="108779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小组有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在一次跳绳比赛中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人的成绩如下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如果要保证这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人的平均成绩不低于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人至少要跳多少下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5187972"/>
            <a:ext cx="1068953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160×6-(156+152+163+158+165)=960-794=166(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人至少要跳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403</Words>
  <Application>Microsoft Office PowerPoint</Application>
  <PresentationFormat>宽屏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Calibri</vt:lpstr>
      <vt:lpstr>方正大标宋_GBK</vt:lpstr>
      <vt:lpstr>Arial</vt:lpstr>
      <vt:lpstr>方正黑体_GBK</vt:lpstr>
      <vt:lpstr>方正大标宋简体</vt:lpstr>
      <vt:lpstr>Times New Roman</vt:lpstr>
      <vt:lpstr>方正小标宋_GBK</vt:lpstr>
      <vt:lpstr>微软雅黑</vt:lpstr>
      <vt:lpstr>方正楷体_GBK</vt:lpstr>
      <vt:lpstr>方正魏碑_GBK</vt:lpstr>
      <vt:lpstr>方正隶变_GBK</vt:lpstr>
      <vt:lpstr>Wingdings</vt:lpstr>
      <vt:lpstr>汉仪雅酷黑 95W</vt:lpstr>
      <vt:lpstr>方正仿宋_GBK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2026-03-23T09:15:54Z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