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38" r:id="rId7"/>
    <p:sldId id="511" r:id="rId8"/>
    <p:sldId id="427" r:id="rId9"/>
  </p:sldIdLst>
  <p:sldSz cx="12192000" cy="6858000"/>
  <p:notesSz cx="6858000" cy="9144000"/>
  <p:embeddedFontLst>
    <p:embeddedFont>
      <p:font typeface="NEU-BZ" panose="02010600010101010101" pitchFamily="2" charset="-122"/>
      <p:regular r:id="rId10"/>
      <p:bold r:id="rId11"/>
      <p:italic r:id="rId12"/>
      <p:boldItalic r:id="rId13"/>
    </p:embeddedFont>
    <p:embeddedFont>
      <p:font typeface="方正大标宋_GBK" panose="03000509000000000000" pitchFamily="65" charset="-122"/>
      <p:regular r:id="rId14"/>
    </p:embeddedFont>
    <p:embeddedFont>
      <p:font typeface="微软雅黑" panose="020B0503020204020204" pitchFamily="34" charset="-122"/>
      <p:regular r:id="rId15"/>
      <p:bold r:id="rId16"/>
    </p:embeddedFont>
    <p:embeddedFont>
      <p:font typeface="方正黑体_GBK" panose="03000509000000000000" pitchFamily="65" charset="-122"/>
      <p:regular r:id="rId17"/>
    </p:embeddedFont>
    <p:embeddedFont>
      <p:font typeface="方正大标宋简体" panose="02010600030101010101" charset="-122"/>
      <p:regular r:id="rId18"/>
    </p:embeddedFont>
    <p:embeddedFont>
      <p:font typeface="方正书宋_GBK" panose="03000509000000000000" pitchFamily="65" charset="-122"/>
      <p:regular r:id="rId19"/>
    </p:embeddedFont>
    <p:embeddedFont>
      <p:font typeface="方正小标宋_GBK" panose="03000509000000000000" pitchFamily="65" charset="-122"/>
      <p:regular r:id="rId20"/>
    </p:embeddedFont>
    <p:embeddedFont>
      <p:font typeface="NEU-HZ" panose="02010600010101010101" pitchFamily="2" charset="-122"/>
      <p:regular r:id="rId21"/>
      <p:italic r:id="rId22"/>
    </p:embeddedFont>
    <p:embeddedFont>
      <p:font typeface="方正隶变_GBK" panose="03000509000000000000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TI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6.TIF"/><Relationship Id="rId4" Type="http://schemas.openxmlformats.org/officeDocument/2006/relationships/image" Target="../media/image15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四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边形分类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810669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5608" y="1619011"/>
            <a:ext cx="10972799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一、请将下面的图形进行分类。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70000"/>
              </a:lnSpc>
              <a:spcAft>
                <a:spcPts val="0"/>
              </a:spcAft>
            </a:pPr>
            <a:endParaRPr lang="en-US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70000"/>
              </a:lnSpc>
              <a:spcAft>
                <a:spcPts val="0"/>
              </a:spcAft>
            </a:pP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平行四边形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梯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形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三角形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其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他图形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5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14225" y="2868208"/>
            <a:ext cx="10432809" cy="107406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486336" y="455003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①③⑥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09121" y="541382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④⑧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23831" y="455003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②⑦⑩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37062" y="543107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⑤⑨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15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35407" y="1896009"/>
            <a:ext cx="10136612" cy="21497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961278"/>
            <a:ext cx="58528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二、在点子图上按要求画图。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5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06011" y="1802315"/>
            <a:ext cx="11229196" cy="238149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7931" y="967258"/>
            <a:ext cx="10110460" cy="754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3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三、按要求在下面每个图形中画一条虚线</a:t>
            </a:r>
            <a:endParaRPr lang="zh-CN" altLang="en-US" sz="43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885" y="2008185"/>
            <a:ext cx="6370872" cy="28425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5885" y="2222310"/>
            <a:ext cx="2377648" cy="13782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24313" y="2202256"/>
            <a:ext cx="2449347" cy="14327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270" y="970292"/>
            <a:ext cx="7250888" cy="35958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292" y="966422"/>
            <a:ext cx="2137503" cy="200106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62360" y="1145030"/>
            <a:ext cx="1887936" cy="18224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100645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四、能正确表示四边形之间关系的图是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5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69793" y="1682159"/>
            <a:ext cx="10987366" cy="19668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44927" y="87436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31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3111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113" y="1949571"/>
            <a:ext cx="1048972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下图中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个平行四边形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个梯形。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8497" y="194957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77478" y="194956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15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564867" y="2937954"/>
            <a:ext cx="4403774" cy="293663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185</Words>
  <Application>Microsoft Office PowerPoint</Application>
  <PresentationFormat>宽屏</PresentationFormat>
  <Paragraphs>37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NEU-BZ</vt:lpstr>
      <vt:lpstr>方正大标宋_GBK</vt:lpstr>
      <vt:lpstr>Times New Roman</vt:lpstr>
      <vt:lpstr>微软雅黑</vt:lpstr>
      <vt:lpstr>方正黑体_GBK</vt:lpstr>
      <vt:lpstr>方正大标宋简体</vt:lpstr>
      <vt:lpstr>方正书宋_GBK</vt:lpstr>
      <vt:lpstr>汉仪雅酷黑 95W</vt:lpstr>
      <vt:lpstr>方正小标宋_GBK</vt:lpstr>
      <vt:lpstr>NEU-HZ</vt:lpstr>
      <vt:lpstr>Wingdings</vt:lpstr>
      <vt:lpstr>方正隶变_GBK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2026-03-02T00:23:45Z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