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99" r:id="rId7"/>
    <p:sldId id="427" r:id="rId8"/>
  </p:sldIdLst>
  <p:sldSz cx="12192000" cy="6858000"/>
  <p:notesSz cx="6858000" cy="9144000"/>
  <p:embeddedFontLst>
    <p:embeddedFont>
      <p:font typeface="方正隶变_GBK" pitchFamily="65" charset="-122"/>
      <p:regular r:id="rId9"/>
    </p:embeddedFont>
    <p:embeddedFont>
      <p:font typeface="方正小标宋_GBK" pitchFamily="65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微软雅黑" pitchFamily="34" charset="-122"/>
      <p:regular r:id="rId15"/>
      <p:bold r:id="rId16"/>
    </p:embeddedFont>
    <p:embeddedFont>
      <p:font typeface="方正大标宋简体" charset="-122"/>
      <p:regular r:id="rId17"/>
    </p:embeddedFont>
    <p:embeddedFont>
      <p:font typeface="方正仿宋_GBK" pitchFamily="65" charset="-122"/>
      <p:regular r:id="rId18"/>
    </p:embeddedFont>
    <p:embeddedFont>
      <p:font typeface="方正黑体_GBK" pitchFamily="65" charset="-122"/>
      <p:regular r:id="rId19"/>
    </p:embeddedFont>
    <p:embeddedFont>
      <p:font typeface="方正大标宋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57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8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图形分类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7375644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一、给下面的图形分类。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填序号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5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0" y="1769109"/>
            <a:ext cx="8516779" cy="271989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52450" y="4638675"/>
            <a:ext cx="1115377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平面图形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立体图形有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。这些平面图形还可以继续分为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形和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形。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06659" y="4835068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①③④⑥⑧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06131" y="4835067"/>
            <a:ext cx="20377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②⑤⑦⑨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62975" y="559931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四边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904047" y="5599311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三角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971551"/>
            <a:ext cx="1087374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二、按要求在下面每个图形中加一条线段。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2000250"/>
            <a:ext cx="624136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分成两个三角形。</a:t>
            </a:r>
            <a:endParaRPr lang="zh-CN" altLang="en-US" sz="3400" dirty="0"/>
          </a:p>
        </p:txBody>
      </p:sp>
      <p:pic>
        <p:nvPicPr>
          <p:cNvPr id="8" name="image4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75504" y="2853055"/>
            <a:ext cx="2843838" cy="2166620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1781771" y="3038475"/>
            <a:ext cx="2295774" cy="1762125"/>
          </a:xfrm>
          <a:prstGeom prst="line">
            <a:avLst/>
          </a:prstGeom>
          <a:ln w="28575">
            <a:solidFill>
              <a:srgbClr val="E7258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800099" y="1057275"/>
            <a:ext cx="614362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分成一个长方形和一个三角形。　</a:t>
            </a:r>
            <a:endParaRPr lang="zh-CN" altLang="en-US" sz="3400" dirty="0"/>
          </a:p>
        </p:txBody>
      </p:sp>
      <p:pic>
        <p:nvPicPr>
          <p:cNvPr id="8" name="image4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926906" y="2433954"/>
            <a:ext cx="3407095" cy="2271396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4256408" y="2721905"/>
            <a:ext cx="0" cy="1665945"/>
          </a:xfrm>
          <a:prstGeom prst="line">
            <a:avLst/>
          </a:prstGeom>
          <a:ln w="28575">
            <a:solidFill>
              <a:srgbClr val="E72582"/>
            </a:solidFill>
            <a:prstDash val="sysDash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9957" y="931025"/>
            <a:ext cx="1041584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学校大门制成这种形状是什么道理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请写出你的想法。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5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172922" y="2190980"/>
            <a:ext cx="2932884" cy="183237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07149" y="2651760"/>
            <a:ext cx="6059077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学校大门制成这种形状是应用了平行四边形易变形的特性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这样开合方便。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81396" y="861095"/>
            <a:ext cx="8430201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电线杆上面的支架为什么要做成三角形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请写出你的想法。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5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663497" y="2280785"/>
            <a:ext cx="2247100" cy="229642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97776" y="2676698"/>
            <a:ext cx="647561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电线杆支架制成三角形是因为三角形具有稳定性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防止支架变形或倒塌。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213</Words>
  <Application>Microsoft Office PowerPoint</Application>
  <PresentationFormat>自定义</PresentationFormat>
  <Paragraphs>32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方正隶变_GBK</vt:lpstr>
      <vt:lpstr>方正小标宋_GBK</vt:lpstr>
      <vt:lpstr>Times New Roman</vt:lpstr>
      <vt:lpstr>Calibri</vt:lpstr>
      <vt:lpstr>微软雅黑</vt:lpstr>
      <vt:lpstr>方正大标宋简体</vt:lpstr>
      <vt:lpstr>汉仪雅酷黑 95W</vt:lpstr>
      <vt:lpstr>方正仿宋_GBK</vt:lpstr>
      <vt:lpstr>方正黑体_GBK</vt:lpstr>
      <vt:lpstr>方正大标宋_GBK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239</cp:revision>
  <dcterms:created xsi:type="dcterms:W3CDTF">2019-06-19T02:08:00Z</dcterms:created>
  <dcterms:modified xsi:type="dcterms:W3CDTF">2026-02-26T00:52:51Z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