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大标宋_GBK" pitchFamily="65" charset="-122"/>
      <p:regular r:id="rId7"/>
    </p:embeddedFont>
    <p:embeddedFont>
      <p:font typeface="方正大标宋简体" charset="-122"/>
      <p:regular r:id="rId8"/>
    </p:embeddedFont>
    <p:embeddedFont>
      <p:font typeface="方正魏碑_GBK" pitchFamily="65" charset="-122"/>
      <p:regular r:id="rId9"/>
    </p:embeddedFont>
    <p:embeddedFont>
      <p:font typeface="方正楷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仿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隶变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presProps" Target="pres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街心广场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36710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一、根据要求完成下面表格。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389595"/>
              </p:ext>
            </p:extLst>
          </p:nvPr>
        </p:nvGraphicFramePr>
        <p:xfrm>
          <a:off x="956865" y="1820545"/>
          <a:ext cx="10654109" cy="4523105"/>
        </p:xfrm>
        <a:graphic>
          <a:graphicData uri="http://schemas.openxmlformats.org/drawingml/2006/table">
            <a:tbl>
              <a:tblPr firstRow="1" firstCol="1" bandRow="1"/>
              <a:tblGrid>
                <a:gridCol w="2805519"/>
                <a:gridCol w="2294485"/>
                <a:gridCol w="2781822"/>
                <a:gridCol w="2772283"/>
              </a:tblGrid>
              <a:tr h="11355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算式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5×0.7=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  </a:t>
                      </a: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)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0.5×0.7=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  </a:t>
                      </a: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</a:t>
                      </a: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)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0.05×0.7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=(           </a:t>
                      </a:r>
                      <a:r>
                        <a:rPr lang="en-US" sz="34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)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5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第一个乘数的小数位数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5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第二个乘数的小数位数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积的小数位数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540531" y="228461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18313" y="32597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6526" y="43896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26526" y="55612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03277" y="228461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75787" y="327739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55425" y="44086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55425" y="55707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61298" y="2284609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0.035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52338" y="325973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142813" y="44372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152338" y="55707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5"/>
            <a:ext cx="1084516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二、不计算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直接写出后面的积。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528002"/>
              </p:ext>
            </p:extLst>
          </p:nvPr>
        </p:nvGraphicFramePr>
        <p:xfrm>
          <a:off x="1266824" y="1919233"/>
          <a:ext cx="9848853" cy="3090918"/>
        </p:xfrm>
        <a:graphic>
          <a:graphicData uri="http://schemas.openxmlformats.org/drawingml/2006/table">
            <a:tbl>
              <a:tblPr firstRow="1" firstCol="1" bandRow="1"/>
              <a:tblGrid>
                <a:gridCol w="1712844"/>
                <a:gridCol w="1712844"/>
                <a:gridCol w="2141055"/>
                <a:gridCol w="2141055"/>
                <a:gridCol w="2141055"/>
              </a:tblGrid>
              <a:tr h="10303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乘数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18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1.8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0.18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1.8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3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乘数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12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1.2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120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0.012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3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积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216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326877" y="4058806"/>
            <a:ext cx="94769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2.16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89052" y="4058806"/>
            <a:ext cx="94769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21.6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66544" y="4058805"/>
            <a:ext cx="1383712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0.0216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621408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三、连一连。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2751" y="1934209"/>
            <a:ext cx="10339599" cy="3784428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767208" y="2785405"/>
            <a:ext cx="4585967" cy="21294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567558" y="2785405"/>
            <a:ext cx="5443217" cy="21294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6353175" y="2785405"/>
            <a:ext cx="935991" cy="21294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324100" y="2785405"/>
            <a:ext cx="7917897" cy="20628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130</Words>
  <Application>Microsoft Office PowerPoint</Application>
  <PresentationFormat>自定义</PresentationFormat>
  <Paragraphs>55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方正大标宋_GBK</vt:lpstr>
      <vt:lpstr>方正大标宋简体</vt:lpstr>
      <vt:lpstr>方正魏碑_GBK</vt:lpstr>
      <vt:lpstr>方正楷体_GBK</vt:lpstr>
      <vt:lpstr>Times New Roman</vt:lpstr>
      <vt:lpstr>微软雅黑</vt:lpstr>
      <vt:lpstr>方正仿宋_GBK</vt:lpstr>
      <vt:lpstr>方正黑体_GBK</vt:lpstr>
      <vt:lpstr>汉仪雅酷黑 95W</vt:lpstr>
      <vt:lpstr>NEU-BZ</vt:lpstr>
      <vt:lpstr>方正隶变_GBK</vt:lpstr>
      <vt:lpstr>方正书宋_GBK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2026-03-11T07:40:39Z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