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仿宋_GBK" pitchFamily="65" charset="-122"/>
      <p:regular r:id="rId7"/>
    </p:embeddedFont>
    <p:embeddedFont>
      <p:font typeface="Cambria Math" pitchFamily="18" charset="0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书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小数的意义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5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在小数中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整数部分在小数点的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边是小数部分。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小数点右边第一位是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第二位是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第三位是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与百分位相邻的两个数位是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6808" y="17958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3204" y="25417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4612" y="33609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27923" y="332842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百分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5198" y="4096380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千分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8725" y="48879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61223" y="487841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千分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721361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在计数器上画一画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再填一填。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838007"/>
            <a:ext cx="10050951" cy="22958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3038" y="4150236"/>
            <a:ext cx="105550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(1)0.6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里面有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0.1, 0.035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里面有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0.001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(2)18.78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个位上的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“8”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百分位上的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“8”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5914" y="1838007"/>
            <a:ext cx="10012850" cy="22871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72736" y="431343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62208" y="43039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7138" y="50658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32816" y="50658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0062" y="58469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3782" y="58469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952501"/>
            <a:ext cx="666538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二、看一看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43722"/>
            <a:ext cx="10430730" cy="104235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56865" y="2877054"/>
                <a:ext cx="10430730" cy="1990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/>
                    <a:ea typeface="Times New Roman"/>
                    <a:cs typeface="Times New Roman"/>
                  </a:rPr>
                  <a:t> (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　　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(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　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(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0.01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(         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		 (         )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(         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米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877054"/>
                <a:ext cx="10430730" cy="1990288"/>
              </a:xfrm>
              <a:prstGeom prst="rect">
                <a:avLst/>
              </a:prstGeom>
              <a:blipFill rotWithShape="1">
                <a:blip r:embed="rId5"/>
                <a:stretch>
                  <a:fillRect l="-1636" r="-1636" b="-3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798373" y="3016797"/>
                <a:ext cx="9316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20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373" y="3016797"/>
                <a:ext cx="931665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806281" y="3006153"/>
                <a:ext cx="931665" cy="969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65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281" y="3006153"/>
                <a:ext cx="931665" cy="96904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9818298" y="2978697"/>
                <a:ext cx="9316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98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8298" y="2978697"/>
                <a:ext cx="931665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2845232" y="412060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26967" y="412060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13152" y="411330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0.98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181</Words>
  <Application>Microsoft Office PowerPoint</Application>
  <PresentationFormat>自定义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方正仿宋_GBK</vt:lpstr>
      <vt:lpstr>Cambria Math</vt:lpstr>
      <vt:lpstr>NEU-BZ</vt:lpstr>
      <vt:lpstr>Times New Roman</vt:lpstr>
      <vt:lpstr>方正书宋_GBK</vt:lpstr>
      <vt:lpstr>汉仪雅酷黑 95W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2026-02-25T08:44:42Z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