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6" r:id="rId5"/>
    <p:sldId id="537" r:id="rId6"/>
    <p:sldId id="511" r:id="rId7"/>
    <p:sldId id="427" r:id="rId8"/>
  </p:sldIdLst>
  <p:sldSz cx="12192000" cy="6858000"/>
  <p:notesSz cx="6858000" cy="9144000"/>
  <p:embeddedFontLst>
    <p:embeddedFont>
      <p:font typeface="方正小标宋_GBK" panose="03000509000000000000" pitchFamily="65" charset="-122"/>
      <p:regular r:id="rId9"/>
    </p:embeddedFont>
    <p:embeddedFont>
      <p:font typeface="楷体" panose="02010609060101010101" pitchFamily="49" charset="-122"/>
      <p:regular r:id="rId10"/>
    </p:embeddedFont>
    <p:embeddedFont>
      <p:font typeface="方正楷体_GBK" panose="03000509000000000000" pitchFamily="65" charset="-122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方正大标宋_GBK" panose="03000509000000000000" pitchFamily="65" charset="-122"/>
      <p:regular r:id="rId16"/>
    </p:embeddedFont>
    <p:embeddedFont>
      <p:font typeface="方正黑体_GBK" panose="03000509000000000000" pitchFamily="65" charset="-122"/>
      <p:regular r:id="rId17"/>
    </p:embeddedFont>
    <p:embeddedFont>
      <p:font typeface="方正仿宋_GBK" panose="03000509000000000000" pitchFamily="65" charset="-122"/>
      <p:regular r:id="rId18"/>
    </p:embeddedFont>
    <p:embeddedFont>
      <p:font typeface="方正隶变_GBK" panose="03000509000000000000" pitchFamily="65" charset="-122"/>
      <p:regular r:id="rId19"/>
    </p:embeddedFont>
    <p:embeddedFont>
      <p:font typeface="微软雅黑" panose="020B0503020204020204" pitchFamily="34" charset="-122"/>
      <p:regular r:id="rId20"/>
      <p:bold r:id="rId21"/>
    </p:embeddedFont>
    <p:embeddedFont>
      <p:font typeface="方正大标宋简体" panose="02010600030101010101" charset="-122"/>
      <p:regular r:id="rId22"/>
    </p:embeddedFont>
    <p:embeddedFont>
      <p:font typeface="NEU-BZ" panose="02010600010101010101" pitchFamily="2" charset="-122"/>
      <p:regular r:id="rId23"/>
      <p:bold r:id="rId24"/>
      <p:italic r:id="rId25"/>
      <p:boldItalic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11.png"/><Relationship Id="rId4" Type="http://schemas.openxmlformats.org/officeDocument/2006/relationships/image" Target="../media/image10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9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8.TIF"/><Relationship Id="rId5" Type="http://schemas.openxmlformats.org/officeDocument/2006/relationships/image" Target="../media/image17.TIF"/><Relationship Id="rId4" Type="http://schemas.openxmlformats.org/officeDocument/2006/relationships/image" Target="../media/image16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看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一看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237" y="872244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7577" y="1616819"/>
            <a:ext cx="10956846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一、搭一搭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看一看。找出从正面、上面、右面看到的形状。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9266" y="2538781"/>
            <a:ext cx="2302609" cy="381432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06341" y="2534468"/>
            <a:ext cx="2441001" cy="390560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28215" y="2650932"/>
            <a:ext cx="2718842" cy="39250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23532" y="2515459"/>
            <a:ext cx="2691993" cy="394362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057684" y="354921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右</a:t>
            </a:r>
            <a:endParaRPr lang="zh-CN" altLang="en-US" b="1" dirty="0">
              <a:solidFill>
                <a:srgbClr val="E72582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91306" y="353571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E72582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上</a:t>
            </a:r>
            <a:endParaRPr lang="zh-CN" altLang="en-US" b="1" dirty="0">
              <a:solidFill>
                <a:srgbClr val="E72582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956618" y="353571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E72582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正</a:t>
            </a:r>
            <a:endParaRPr lang="zh-CN" altLang="en-US" b="1" dirty="0">
              <a:solidFill>
                <a:srgbClr val="E72582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96438" y="570669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E72582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正</a:t>
            </a:r>
            <a:endParaRPr lang="zh-CN" altLang="en-US" b="1" dirty="0">
              <a:solidFill>
                <a:srgbClr val="E72582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091306" y="571532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E72582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上</a:t>
            </a:r>
            <a:endParaRPr lang="zh-CN" altLang="en-US" b="1" dirty="0">
              <a:solidFill>
                <a:srgbClr val="E72582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948920" y="585529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右</a:t>
            </a:r>
            <a:endParaRPr lang="zh-CN" altLang="en-US" b="1" dirty="0">
              <a:solidFill>
                <a:srgbClr val="E72582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61094"/>
            <a:ext cx="1121433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二、填一填。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下面三幅图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从上面看形状相同的是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58451" y="179275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14934" y="179275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924" y="2809825"/>
            <a:ext cx="10878991" cy="157239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946407"/>
            <a:ext cx="1106769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下面的立体图形都是用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个正方体搭成的。哪些从左面看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4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622597" y="1912735"/>
            <a:ext cx="1217750" cy="608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r="49452"/>
          <a:stretch/>
        </p:blipFill>
        <p:spPr>
          <a:xfrm>
            <a:off x="836762" y="2713727"/>
            <a:ext cx="8398432" cy="16253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/>
          <a:srcRect l="52352"/>
          <a:stretch/>
        </p:blipFill>
        <p:spPr>
          <a:xfrm>
            <a:off x="836762" y="4461033"/>
            <a:ext cx="7916559" cy="162534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949082" y="312689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3351204" y="479952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19195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三、搭一搭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看一看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把你从正面、上面和左面看到的形状分别画出来。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048" y="2610838"/>
            <a:ext cx="10393218" cy="26167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55516" y="2773894"/>
            <a:ext cx="2157954" cy="245371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04406" y="2840893"/>
            <a:ext cx="2103296" cy="247446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88516" y="2840893"/>
            <a:ext cx="2085687" cy="238671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96358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633548"/>
            <a:ext cx="1108844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个正方体搭一搭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使从正面看到的形状</a:t>
            </a:r>
            <a:r>
              <a:rPr lang="zh-CN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,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请你画出这个图形从上面和左面看到的形状。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任选一种情况画出即可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5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564603" y="1578270"/>
            <a:ext cx="1036595" cy="934034"/>
          </a:xfrm>
          <a:prstGeom prst="rect">
            <a:avLst/>
          </a:prstGeom>
        </p:spPr>
      </p:pic>
      <p:pic>
        <p:nvPicPr>
          <p:cNvPr id="9" name="image245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819871" y="3429000"/>
            <a:ext cx="5491431" cy="2353188"/>
          </a:xfrm>
          <a:prstGeom prst="rect">
            <a:avLst/>
          </a:prstGeom>
        </p:spPr>
      </p:pic>
      <p:pic>
        <p:nvPicPr>
          <p:cNvPr id="10" name="image252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1819871" y="3335721"/>
            <a:ext cx="5732966" cy="245669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272</Words>
  <Application>Microsoft Office PowerPoint</Application>
  <PresentationFormat>宽屏</PresentationFormat>
  <Paragraphs>35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方正小标宋_GBK</vt:lpstr>
      <vt:lpstr>楷体</vt:lpstr>
      <vt:lpstr>宋体</vt:lpstr>
      <vt:lpstr>方正楷体_GBK</vt:lpstr>
      <vt:lpstr>汉仪雅酷黑 95W</vt:lpstr>
      <vt:lpstr>Calibri</vt:lpstr>
      <vt:lpstr>方正大标宋_GBK</vt:lpstr>
      <vt:lpstr>方正黑体_GBK</vt:lpstr>
      <vt:lpstr>Arial</vt:lpstr>
      <vt:lpstr>方正仿宋_GBK</vt:lpstr>
      <vt:lpstr>Times New Roman</vt:lpstr>
      <vt:lpstr>方正隶变_GBK</vt:lpstr>
      <vt:lpstr>微软雅黑</vt:lpstr>
      <vt:lpstr>方正大标宋简体</vt:lpstr>
      <vt:lpstr>NEU-BZ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228</cp:revision>
  <dcterms:created xsi:type="dcterms:W3CDTF">2019-06-19T02:08:00Z</dcterms:created>
  <dcterms:modified xsi:type="dcterms:W3CDTF">2026-03-20T02:58:29Z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