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27" r:id="rId6"/>
  </p:sldIdLst>
  <p:sldSz cx="12192000" cy="6858000"/>
  <p:notesSz cx="6858000" cy="9144000"/>
  <p:embeddedFontLst>
    <p:embeddedFont>
      <p:font typeface="方正仿宋_GBK" pitchFamily="65" charset="-122"/>
      <p:regular r:id="rId7"/>
    </p:embeddedFont>
    <p:embeddedFont>
      <p:font typeface="Cambria Math" pitchFamily="18" charset="0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书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小数的意义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06455" cy="44430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黑体_GBK"/>
                    <a:cs typeface="Times New Roman"/>
                  </a:rPr>
                  <a:t>一、想一想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黑体_GBK"/>
                    <a:cs typeface="Times New Roman"/>
                  </a:rPr>
                  <a:t>填一填。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把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 m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平均分成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100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份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,25 cm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m,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是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)m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把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 kg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平均分成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1000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份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,38 g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kg,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是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)kg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4443011"/>
              </a:xfrm>
              <a:prstGeom prst="rect">
                <a:avLst/>
              </a:prstGeom>
              <a:blipFill rotWithShape="1">
                <a:blip r:embed="rId4"/>
                <a:stretch>
                  <a:fillRect l="-1551" r="-5540" b="-1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919899" y="1932186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25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9899" y="1932186"/>
                <a:ext cx="718466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6798872" y="2519164"/>
                <a:ext cx="93166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100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8872" y="2519164"/>
                <a:ext cx="931665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9832202" y="217840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0.25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887535" y="3322836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38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7535" y="3322836"/>
                <a:ext cx="718466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674975" y="3916958"/>
                <a:ext cx="1144864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1000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4975" y="3916958"/>
                <a:ext cx="1144864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1274921" y="452810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0.038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02301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7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角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            </a:t>
            </a:r>
            <a:r>
              <a:rPr lang="en-US" altLang="zh-CN" sz="3400" dirty="0" smtClean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吨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605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5.4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分米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5.36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effectLst/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2687" y="117018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7.3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77279" y="117018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1.003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8429" y="193218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0.605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74927" y="193218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5.04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78927" y="270552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0.34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32988" y="270552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96940" y="270552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5215" y="34847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70663" y="34847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04213" y="34847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937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火星勘测轨道飞行器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的天线和太阳能电池板完全打开有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分米高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,13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分米宽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重达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2100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千克。用小数怎么表示呢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2100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吨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76306" y="2645592"/>
            <a:ext cx="3922713" cy="301681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26081" y="326175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02827" y="408483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13.6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5562" y="487541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145</Words>
  <Application>Microsoft Office PowerPoint</Application>
  <PresentationFormat>自定义</PresentationFormat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方正仿宋_GBK</vt:lpstr>
      <vt:lpstr>Cambria Math</vt:lpstr>
      <vt:lpstr>NEU-BZ</vt:lpstr>
      <vt:lpstr>Times New Roman</vt:lpstr>
      <vt:lpstr>方正书宋_GBK</vt:lpstr>
      <vt:lpstr>汉仪雅酷黑 95W</vt:lpstr>
      <vt:lpstr>方正大标宋简体</vt:lpstr>
      <vt:lpstr>微软雅黑</vt:lpstr>
      <vt:lpstr>方正小标宋_GBK</vt:lpstr>
      <vt:lpstr>方正隶变_GBK</vt:lpstr>
      <vt:lpstr>Wingdings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2026-02-25T08:22:55Z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