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仿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图形分类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6" y="861095"/>
            <a:ext cx="687688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一、给下面的图形分类。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24635" y="1759585"/>
            <a:ext cx="7914640" cy="30437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8271" y="4900910"/>
            <a:ext cx="1050750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平面图形有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立体图形有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1741" y="490091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②④⑤⑥⑦⑩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3433" y="573190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①③⑧⑨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二、想一想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许多电动门都是由平行四边形组成的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这是因为它具有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的特性。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在现实生活中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三角形具有广泛的应用性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比如塔吊上面各部分结构都是三角形的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这主要是应用了三角形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454" y="259857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容易变形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2942" y="488493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稳定性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108204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爷爷为菜园设计的篱笆墙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最稳固。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0624" y="2745104"/>
            <a:ext cx="8490569" cy="19792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15820" y="18694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强强的凳子总是动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他很苦恼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同桌给他提供了三种修理方案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最有效。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320" y="18394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56889" y="2740977"/>
            <a:ext cx="9215835" cy="19219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157</Words>
  <Application>Microsoft Office PowerPoint</Application>
  <PresentationFormat>自定义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2026-02-26T00:42:03Z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