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35" r:id="rId4"/>
    <p:sldId id="536" r:id="rId5"/>
    <p:sldId id="537" r:id="rId6"/>
    <p:sldId id="538" r:id="rId7"/>
    <p:sldId id="511" r:id="rId8"/>
    <p:sldId id="427" r:id="rId9"/>
  </p:sldIdLst>
  <p:sldSz cx="12192000" cy="6858000"/>
  <p:notesSz cx="6858000" cy="9144000"/>
  <p:embeddedFontLst>
    <p:embeddedFont>
      <p:font typeface="方正大标宋_GBK" panose="03000509000000000000" pitchFamily="65" charset="-122"/>
      <p:regular r:id="rId10"/>
    </p:embeddedFont>
    <p:embeddedFont>
      <p:font typeface="方正仿宋_GBK" panose="03000509000000000000" pitchFamily="65" charset="-122"/>
      <p:regular r:id="rId11"/>
    </p:embeddedFont>
    <p:embeddedFont>
      <p:font typeface="微软雅黑" panose="020B0503020204020204" pitchFamily="34" charset="-122"/>
      <p:regular r:id="rId12"/>
      <p:bold r:id="rId13"/>
    </p:embeddedFont>
    <p:embeddedFont>
      <p:font typeface="方正小标宋_GBK" panose="03000509000000000000" pitchFamily="65" charset="-122"/>
      <p:regular r:id="rId14"/>
    </p:embeddedFont>
    <p:embeddedFont>
      <p:font typeface="方正大标宋简体" panose="02010600030101010101" charset="-122"/>
      <p:regular r:id="rId15"/>
    </p:embeddedFont>
    <p:embeddedFont>
      <p:font typeface="方正黑体_GBK" panose="03000509000000000000" pitchFamily="65" charset="-122"/>
      <p:regular r:id="rId16"/>
    </p:embeddedFont>
    <p:embeddedFont>
      <p:font typeface="方正隶变_GBK" panose="03000509000000000000" pitchFamily="65" charset="-122"/>
      <p:regular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presProps" Target="pres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12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13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14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猜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数游戏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610" y="879682"/>
            <a:ext cx="4550410" cy="73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8189" y="1576832"/>
            <a:ext cx="11257471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一、解方程。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8</a:t>
            </a:r>
            <a:r>
              <a:rPr lang="en-US" altLang="zh-CN" sz="34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+13=45                  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36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-6=51                 4</a:t>
            </a:r>
            <a:r>
              <a:rPr lang="en-US" altLang="zh-CN" sz="36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÷8=25          </a:t>
            </a:r>
            <a:endParaRPr lang="zh-CN" altLang="en-US" sz="34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6787" y="3189939"/>
            <a:ext cx="3213882" cy="235684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03728" y="3189939"/>
            <a:ext cx="2857040" cy="235684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60539" y="3119551"/>
            <a:ext cx="3151376" cy="2505167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6670323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二、看图列方程并求解。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688" y="1702172"/>
            <a:ext cx="5303245" cy="22487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27667" y="3625276"/>
            <a:ext cx="4351397" cy="271295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6537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61094"/>
            <a:ext cx="6618538" cy="2297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18709" y="3178233"/>
            <a:ext cx="4644774" cy="305003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4115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80"/>
            <a:ext cx="10821023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三、列方程解决问题。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每本练习本多少元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2503073"/>
            <a:ext cx="6096000" cy="323165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解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设每本练习本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+8=20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=20-8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=12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=12÷4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每本练习本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36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418309" y="1182951"/>
            <a:ext cx="5651827" cy="144810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0483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70" y="841079"/>
            <a:ext cx="8566030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投篮比赛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小红得了多少分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2257" y="1702173"/>
            <a:ext cx="8341743" cy="3147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解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设小红得了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分。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-5=31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=31+5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=36</a:t>
            </a:r>
            <a:b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=36÷2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=18</a:t>
            </a:r>
            <a:b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小红得了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分。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36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304021" y="1645087"/>
            <a:ext cx="5356938" cy="181065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3310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96358"/>
            <a:ext cx="4382770" cy="805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2859" y="1820174"/>
            <a:ext cx="11188461" cy="777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三个连续奇数的和是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63,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求这三个奇数分别是多少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8" name="矩形 7"/>
          <p:cNvSpPr/>
          <p:nvPr/>
        </p:nvSpPr>
        <p:spPr>
          <a:xfrm>
            <a:off x="672859" y="2716017"/>
            <a:ext cx="10322943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解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设中间的奇数是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则前一个奇数是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-2),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后一个奇数是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+2)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-2)+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+(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+2)=63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=63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=63÷3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=21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-2=21-2=19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+2=21+2=23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/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这三个奇数分别是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19,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21,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23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238</Words>
  <Application>Microsoft Office PowerPoint</Application>
  <PresentationFormat>宽屏</PresentationFormat>
  <Paragraphs>37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方正大标宋_GBK</vt:lpstr>
      <vt:lpstr>Times New Roman</vt:lpstr>
      <vt:lpstr>方正仿宋_GBK</vt:lpstr>
      <vt:lpstr>汉仪雅酷黑 95W</vt:lpstr>
      <vt:lpstr>微软雅黑</vt:lpstr>
      <vt:lpstr>方正小标宋_GBK</vt:lpstr>
      <vt:lpstr>方正大标宋简体</vt:lpstr>
      <vt:lpstr>方正黑体_GBK</vt:lpstr>
      <vt:lpstr>Wingdings</vt:lpstr>
      <vt:lpstr>宋体</vt:lpstr>
      <vt:lpstr>方正隶变_GBK</vt:lpstr>
      <vt:lpstr>Calibri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227</cp:revision>
  <dcterms:created xsi:type="dcterms:W3CDTF">2019-06-19T02:08:00Z</dcterms:created>
  <dcterms:modified xsi:type="dcterms:W3CDTF">2026-03-20T08:54:24Z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