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小标宋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宋黑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字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母表示数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132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366" y="1682159"/>
            <a:ext cx="843663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一、将表格补充完整。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朵百合花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个花瓣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朵百合花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261978"/>
              </p:ext>
            </p:extLst>
          </p:nvPr>
        </p:nvGraphicFramePr>
        <p:xfrm>
          <a:off x="974786" y="3521075"/>
          <a:ext cx="10377575" cy="2155106"/>
        </p:xfrm>
        <a:graphic>
          <a:graphicData uri="http://schemas.openxmlformats.org/drawingml/2006/table">
            <a:tbl>
              <a:tblPr firstRow="1" firstCol="1" bandRow="1"/>
              <a:tblGrid>
                <a:gridCol w="2343323"/>
                <a:gridCol w="1339042"/>
                <a:gridCol w="1339042"/>
                <a:gridCol w="1339042"/>
                <a:gridCol w="1339042"/>
                <a:gridCol w="1339042"/>
                <a:gridCol w="1339042"/>
              </a:tblGrid>
              <a:tr h="10775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宋黑_GBK" panose="03000509000000000000" pitchFamily="65" charset="-122"/>
                          <a:cs typeface="Times New Roman" panose="02020603050405020304" pitchFamily="18" charset="0"/>
                        </a:rPr>
                        <a:t>百合花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宋黑_GBK" panose="03000509000000000000" pitchFamily="65" charset="-122"/>
                          <a:cs typeface="Times New Roman" panose="02020603050405020304" pitchFamily="18" charset="0"/>
                        </a:rPr>
                        <a:t>朵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5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宋黑_GBK" panose="03000509000000000000" pitchFamily="65" charset="-122"/>
                          <a:cs typeface="Times New Roman" panose="02020603050405020304" pitchFamily="18" charset="0"/>
                        </a:rPr>
                        <a:t>花瓣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宋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987599" y="476466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3320" y="476466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9041" y="476466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48045" y="4764663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10763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二、理解题意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小亮看一本《上下五千年》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一共有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页没看。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淘气今年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妈妈比淘气大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妈妈今年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山上有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只绵羊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山羊比绵羊少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山羊有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两种羊一共有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与非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自然数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相邻的两个自然数分别是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8841" y="2429247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56919" y="3196998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4811" y="3918898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6449" y="4689368"/>
            <a:ext cx="1372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91274" y="5465745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9449" y="6138605"/>
            <a:ext cx="825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4"/>
            <a:ext cx="11015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淘气有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元钱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买书用去了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还剩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A.27+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-27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C.27-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班绘画小组有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舞蹈小组的人数比绘画小组人数的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人。舞蹈小组有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A.3×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B.2×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×(2-3)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D.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×2-3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1840" y="17021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5442" y="396474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40101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四、淘气摆房子。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9419" y="3584732"/>
            <a:ext cx="80973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个房子需要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个房子需要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个房子需要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根火柴棒。</a:t>
            </a:r>
            <a:endParaRPr lang="zh-CN" altLang="en-US" sz="3400" dirty="0"/>
          </a:p>
        </p:txBody>
      </p:sp>
      <p:pic>
        <p:nvPicPr>
          <p:cNvPr id="8" name="image3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2578" y="1926563"/>
            <a:ext cx="4323215" cy="15160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45451" y="4534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9129" y="52924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20" y="3590186"/>
            <a:ext cx="1086493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由上图可知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照这样摆下去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根火柴棒。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316871" y="1056464"/>
            <a:ext cx="585288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用火柴棒按下图方式摆图形。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48007" y="2235179"/>
            <a:ext cx="8613147" cy="10757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65599" y="378972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0291" y="45600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19946" y="4571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9962" y="5187015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3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316871" y="3853553"/>
            <a:ext cx="545022" cy="453651"/>
          </a:xfrm>
          <a:prstGeom prst="rect">
            <a:avLst/>
          </a:prstGeom>
        </p:spPr>
      </p:pic>
      <p:pic>
        <p:nvPicPr>
          <p:cNvPr id="15" name="image3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169755" y="3835483"/>
            <a:ext cx="545022" cy="453651"/>
          </a:xfrm>
          <a:prstGeom prst="rect">
            <a:avLst/>
          </a:prstGeom>
        </p:spPr>
      </p:pic>
      <p:pic>
        <p:nvPicPr>
          <p:cNvPr id="16" name="image3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63665" y="4571462"/>
            <a:ext cx="545022" cy="453651"/>
          </a:xfrm>
          <a:prstGeom prst="rect">
            <a:avLst/>
          </a:prstGeom>
        </p:spPr>
      </p:pic>
      <p:pic>
        <p:nvPicPr>
          <p:cNvPr id="17" name="image3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762569" y="5267965"/>
            <a:ext cx="545022" cy="45365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292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方正大标宋_GBK</vt:lpstr>
      <vt:lpstr>Times New Roman</vt:lpstr>
      <vt:lpstr>汉仪雅酷黑 95W</vt:lpstr>
      <vt:lpstr>微软雅黑</vt:lpstr>
      <vt:lpstr>方正小标宋_GBK</vt:lpstr>
      <vt:lpstr>方正大标宋简体</vt:lpstr>
      <vt:lpstr>方正楷体_GBK</vt:lpstr>
      <vt:lpstr>Wingdings</vt:lpstr>
      <vt:lpstr>方正黑体_GBK</vt:lpstr>
      <vt:lpstr>宋体</vt:lpstr>
      <vt:lpstr>方正宋黑_GBK</vt:lpstr>
      <vt:lpstr>方正隶变_GBK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2026-03-20T07:04:23Z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