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502" r:id="rId5"/>
    <p:sldId id="497" r:id="rId6"/>
    <p:sldId id="503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大标宋_GBK" pitchFamily="65" charset="-122"/>
      <p:regular r:id="rId15"/>
    </p:embeddedFont>
    <p:embeddedFont>
      <p:font typeface="方正魏碑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黑体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栽蒜苗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1090612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一、教育书店上周图书销售情况如下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根据表格完成折线统计图。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621175"/>
              </p:ext>
            </p:extLst>
          </p:nvPr>
        </p:nvGraphicFramePr>
        <p:xfrm>
          <a:off x="2466975" y="1546670"/>
          <a:ext cx="6824662" cy="1338960"/>
        </p:xfrm>
        <a:graphic>
          <a:graphicData uri="http://schemas.openxmlformats.org/drawingml/2006/table">
            <a:tbl>
              <a:tblPr firstRow="1" firstCol="1" bandRow="1"/>
              <a:tblGrid>
                <a:gridCol w="1538287"/>
                <a:gridCol w="750645"/>
                <a:gridCol w="763830"/>
                <a:gridCol w="748080"/>
                <a:gridCol w="755955"/>
                <a:gridCol w="755955"/>
                <a:gridCol w="755955"/>
                <a:gridCol w="755955"/>
              </a:tblGrid>
              <a:tr h="5678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星期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一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二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三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四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五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六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日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数量</a:t>
                      </a: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2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册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480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390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500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410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550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980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850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image22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436295" y="2981324"/>
            <a:ext cx="5424184" cy="3600451"/>
          </a:xfrm>
          <a:prstGeom prst="rect">
            <a:avLst/>
          </a:prstGeom>
        </p:spPr>
      </p:pic>
      <p:pic>
        <p:nvPicPr>
          <p:cNvPr id="9" name="image24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436295" y="2981323"/>
            <a:ext cx="5495953" cy="36004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1042069"/>
            <a:ext cx="515557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售出图书最多的一天比最少的一天多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星期六和星期日共售出图书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本周一共售出图书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册。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4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774696" y="1250085"/>
            <a:ext cx="5495953" cy="36004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43079" y="198933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48150" y="35514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04850" y="43039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4160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89669"/>
            <a:ext cx="1085469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二、下面的折线统计图表示的是张老师骑车路程变化的情况。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7370" y="5356015"/>
            <a:ext cx="10282634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张老师每隔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分记录一次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838233" y="1692872"/>
            <a:ext cx="5972391" cy="352979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94983" y="55280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23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65982" y="4545512"/>
            <a:ext cx="1028263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张老师一共骑行了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含休息时间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一共骑行了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千米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628683" y="942605"/>
            <a:ext cx="5972391" cy="352979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19479" y="471616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09108" y="55421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65982" y="4526462"/>
            <a:ext cx="1028263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张老师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骑行的速度最快。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张老师中途休息了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分。</a:t>
            </a:r>
            <a:endParaRPr lang="zh-CN" altLang="en-US" sz="3400" dirty="0"/>
          </a:p>
        </p:txBody>
      </p:sp>
      <p:pic>
        <p:nvPicPr>
          <p:cNvPr id="9" name="image2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628683" y="942605"/>
            <a:ext cx="5972391" cy="35297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6886" y="4741905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10:30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14878" y="4694280"/>
            <a:ext cx="11623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11:00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86616" y="54945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105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151</Words>
  <Application>Microsoft Office PowerPoint</Application>
  <PresentationFormat>自定义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Times New Roman</vt:lpstr>
      <vt:lpstr>方正楷体_GBK</vt:lpstr>
      <vt:lpstr>方正小标宋_GBK</vt:lpstr>
      <vt:lpstr>Calibri</vt:lpstr>
      <vt:lpstr>方正大标宋_GBK</vt:lpstr>
      <vt:lpstr>方正魏碑_GBK</vt:lpstr>
      <vt:lpstr>微软雅黑</vt:lpstr>
      <vt:lpstr>方正黑体_GBK</vt:lpstr>
      <vt:lpstr>方正隶变_GBK</vt:lpstr>
      <vt:lpstr>Wingdings</vt:lpstr>
      <vt:lpstr>汉仪雅酷黑 95W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2026-03-19T02:10:07Z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