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大标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仿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隶变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包装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一、用竖式计算。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2.05×1.4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0.36×1.2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0852" y="173019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2.87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3048" y="1618434"/>
            <a:ext cx="116570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0.432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5743" y="2646912"/>
            <a:ext cx="2105109" cy="2405384"/>
          </a:xfrm>
          <a:prstGeom prst="rect">
            <a:avLst/>
          </a:prstGeom>
        </p:spPr>
      </p:pic>
      <p:pic>
        <p:nvPicPr>
          <p:cNvPr id="10" name="image1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90030" y="2665961"/>
            <a:ext cx="2096770" cy="23958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691638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二、不用计算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直接比大小。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" y="1771649"/>
            <a:ext cx="10631488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814545" y="178117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34295" y="1790699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书宋_GBK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3595" y="2728911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05720" y="2737960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书宋_GBK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42976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三、活用知识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动物园里有一头大象和一头小象。小象的身高是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1.65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体重是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0.98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吨。大象的身高是小象的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体重是小象的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大象的身高是多少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9196" y="4834186"/>
            <a:ext cx="76771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1.65×1.3=2.145(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大象的身高是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2.145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908719"/>
            <a:ext cx="1078801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动物园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里有一头大象和一头小象。小象的身高是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1.65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体重是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0.98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吨。大象的身高是小象的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体重是小象的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大象的体重是多少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675" y="4186539"/>
            <a:ext cx="7143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0.98×5.8=5.684(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吨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大象的体重是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5.684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吨。</a:t>
            </a:r>
            <a:endParaRPr lang="zh-CN" altLang="zh-CN" sz="36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112</Words>
  <Application>Microsoft Office PowerPoint</Application>
  <PresentationFormat>自定义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方正大标宋简体</vt:lpstr>
      <vt:lpstr>方正大标宋_GBK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2026-03-11T08:05:42Z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