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502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大标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仿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隶变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包装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942975"/>
            <a:ext cx="743491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一、给下列竖式的乘积添上小数点。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0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78279" y="2028507"/>
            <a:ext cx="8069129" cy="22005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22558" y="2630269"/>
            <a:ext cx="34496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.</a:t>
            </a:r>
            <a:endParaRPr kumimoji="0" lang="zh-CN" altLang="en-US" sz="5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09076" y="3530143"/>
            <a:ext cx="34496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.</a:t>
            </a:r>
            <a:endParaRPr kumimoji="0" lang="zh-CN" altLang="en-US" sz="5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66775" y="952500"/>
            <a:ext cx="105537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二、用竖式计算。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3.8×0.6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0.27×0.43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4177" y="184646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2.28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3623" y="1715655"/>
            <a:ext cx="136755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0.1161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6775" y="2759809"/>
            <a:ext cx="2060633" cy="1471732"/>
          </a:xfrm>
          <a:prstGeom prst="rect">
            <a:avLst/>
          </a:prstGeom>
        </p:spPr>
      </p:pic>
      <p:pic>
        <p:nvPicPr>
          <p:cNvPr id="10" name="image1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42480" y="2709226"/>
            <a:ext cx="1955918" cy="22349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5"/>
            <a:ext cx="107975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三、活用知识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西兰花每千克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王老师买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千克西兰花需要付多少元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先估一估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再算一算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9986" y="3276600"/>
            <a:ext cx="967740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把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4.8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看作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看作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5×1=5(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4.8×1.2=5.76(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王老师买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千克西兰花需要付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5.76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妈妈带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元钱去买葡萄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想买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估一估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妈妈带的钱够吗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写出你的理由。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60140" y="2515552"/>
            <a:ext cx="3125398" cy="182689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76349" y="2622496"/>
            <a:ext cx="59912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千克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≈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千克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8.5×1=8.5(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8.5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&lt;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妈妈带的钱够。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946819"/>
            <a:ext cx="10826115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妈妈付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元钱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售货员应找回多少钱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</p:txBody>
      </p:sp>
      <p:pic>
        <p:nvPicPr>
          <p:cNvPr id="8" name="image1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60140" y="1753552"/>
            <a:ext cx="3125398" cy="182689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33500" y="2041471"/>
            <a:ext cx="67437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8.5×0.8=6.8(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10-6.8=3.2(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售货员应找回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3.2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8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207</Words>
  <Application>Microsoft Office PowerPoint</Application>
  <PresentationFormat>自定义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方正大标宋简体</vt:lpstr>
      <vt:lpstr>方正大标宋_GBK</vt:lpstr>
      <vt:lpstr>Times New Roman</vt:lpstr>
      <vt:lpstr>微软雅黑</vt:lpstr>
      <vt:lpstr>方正仿宋_GBK</vt:lpstr>
      <vt:lpstr>方正黑体_GBK</vt:lpstr>
      <vt:lpstr>汉仪雅酷黑 95W</vt:lpstr>
      <vt:lpstr>NEU-BZ</vt:lpstr>
      <vt:lpstr>方正隶变_GBK</vt:lpstr>
      <vt:lpstr>方正书宋_GBK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2026-03-11T07:59:12Z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