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大标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仿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隶变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蚕丝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61094"/>
            <a:ext cx="107403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一、用竖式计算。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0.76×80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240×0.65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0377" y="178232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10329" y="1626874"/>
            <a:ext cx="83869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156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6777" y="2655252"/>
            <a:ext cx="2487513" cy="1516698"/>
          </a:xfrm>
          <a:prstGeom prst="rect">
            <a:avLst/>
          </a:prstGeom>
        </p:spPr>
      </p:pic>
      <p:pic>
        <p:nvPicPr>
          <p:cNvPr id="10" name="image1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08407" y="2655252"/>
            <a:ext cx="2268858" cy="23263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861094"/>
            <a:ext cx="836295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二、活用知识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一只公鸡的质量大约是多少克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2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471774" y="2633980"/>
            <a:ext cx="6360373" cy="1518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7300" y="4243685"/>
            <a:ext cx="82962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2.1×780=1638(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一只公鸡的质量大约是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1638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克。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962025"/>
            <a:ext cx="1071181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同学们为希望小学捐赠图书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四年级同学捐了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五年级同学捐的本数是四年级的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五年级捐了多少本图书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0150" y="3429000"/>
            <a:ext cx="7029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600×1.5=900(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五年级捐了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本图书。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861094"/>
            <a:ext cx="1071181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声音能在气体、液体、固体中传播。声音在水中的传播速度约为每秒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1.44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算一算声音在水中每分大约传播多少千米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323" y="3334981"/>
            <a:ext cx="930592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=60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1.44×60=86.4(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声音在水中每分大约传播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86.4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196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方正仿宋_GBK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2026-03-11T08:23:50Z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