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魏碑_GBK" pitchFamily="65" charset="-122"/>
      <p:regular r:id="rId8"/>
    </p:embeddedFont>
    <p:embeddedFont>
      <p:font typeface="方正仿宋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大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大标宋简体" charset="-122"/>
      <p:regular r:id="rId17"/>
    </p:embeddedFont>
    <p:embeddedFont>
      <p:font typeface="方正楷体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隶变_GBK" pitchFamily="65" charset="-122"/>
      <p:regular r:id="rId20"/>
    </p:embeddedFont>
    <p:embeddedFont>
      <p:font typeface="方正黑体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平均数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109118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一、小茵五天看完一本童话故事书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她平均每天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看</a:t>
            </a:r>
            <a:endParaRPr lang="en-US" altLang="zh-CN" sz="3400" dirty="0" smtClean="0">
              <a:latin typeface="Times New Roman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页。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341829"/>
              </p:ext>
            </p:extLst>
          </p:nvPr>
        </p:nvGraphicFramePr>
        <p:xfrm>
          <a:off x="976312" y="2609849"/>
          <a:ext cx="10301286" cy="1962151"/>
        </p:xfrm>
        <a:graphic>
          <a:graphicData uri="http://schemas.openxmlformats.org/drawingml/2006/table">
            <a:tbl>
              <a:tblPr firstRow="1" firstCol="1" bandRow="1"/>
              <a:tblGrid>
                <a:gridCol w="1343646"/>
                <a:gridCol w="1791528"/>
                <a:gridCol w="1791528"/>
                <a:gridCol w="1791528"/>
                <a:gridCol w="1791528"/>
                <a:gridCol w="1791528"/>
              </a:tblGrid>
              <a:tr h="11002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时间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第一天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第二天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第三天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第四天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第五天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18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页数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38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109480" y="1803032"/>
            <a:ext cx="72944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28675" y="861094"/>
            <a:ext cx="106832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反复比较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准确选择。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班同学的平均体重是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下面说法不合理的是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大部分同学的体重在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千克左右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可能有体重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千克的同学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至少有一半同学的体重正好是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千克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可能有体重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千克以上的同学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86645" y="2579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61999" y="861094"/>
            <a:ext cx="107499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明明和洋洋的平均身高是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可可的身高是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159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他们三个的平均身高是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A.158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B.156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C.159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D.157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22822" y="18655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6" y="962025"/>
            <a:ext cx="6929298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平均每个苹果重多少克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26441" y="1916747"/>
            <a:ext cx="6067067" cy="161702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08271" y="3724186"/>
            <a:ext cx="745950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77+86+63+74+92+88=480(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克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480÷6=80(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克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平均每个苹果重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80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克。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184</Words>
  <Application>Microsoft Office PowerPoint</Application>
  <PresentationFormat>自定义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方正魏碑_GBK</vt:lpstr>
      <vt:lpstr>方正仿宋_GBK</vt:lpstr>
      <vt:lpstr>微软雅黑</vt:lpstr>
      <vt:lpstr>汉仪雅酷黑 95W</vt:lpstr>
      <vt:lpstr>方正大标宋_GBK</vt:lpstr>
      <vt:lpstr>Calibri</vt:lpstr>
      <vt:lpstr>方正大标宋简体</vt:lpstr>
      <vt:lpstr>方正楷体_GBK</vt:lpstr>
      <vt:lpstr>方正小标宋_GBK</vt:lpstr>
      <vt:lpstr>方正隶变_GBK</vt:lpstr>
      <vt:lpstr>Wingdings</vt:lpstr>
      <vt:lpstr>Times New Roman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2026-03-19T02:26:38Z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