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2" r:id="rId3"/>
    <p:sldId id="495" r:id="rId4"/>
    <p:sldId id="496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NEU-HZ" pitchFamily="2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_GBK" pitchFamily="65" charset="-122"/>
      <p:regular r:id="rId16"/>
    </p:embeddedFont>
    <p:embeddedFont>
      <p:font typeface="方正魏碑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仿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大标宋简体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5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栽蒜苗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一、右图是欣欣冷饮店</a:t>
            </a:r>
            <a:r>
              <a:rPr lang="en-US" altLang="zh-CN" sz="3400" dirty="0">
                <a:latin typeface="NEU-HZ"/>
                <a:ea typeface="宋体"/>
                <a:cs typeface="Times New Roman"/>
              </a:rPr>
              <a:t>7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~</a:t>
            </a:r>
            <a:r>
              <a:rPr lang="en-US" altLang="zh-CN" sz="3400" dirty="0">
                <a:latin typeface="NEU-HZ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月份的可乐销量统计图。根据统计图回答问题。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99920" y="1958339"/>
            <a:ext cx="6211995" cy="39757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7700" y="2419350"/>
            <a:ext cx="52387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图中一格代表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瓶可乐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5350" y="26275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折线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0254" y="342361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17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9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80520" y="873475"/>
            <a:ext cx="6211995" cy="39757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1046" y="4819650"/>
            <a:ext cx="104975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销量最高的是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销量最低的是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月份。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最高销量的瓶数比最低销量的瓶数多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瓶。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6363" y="503509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2733" y="5002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04812" y="57993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69"/>
            <a:ext cx="108546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二、某市红旗汽车专营店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年上半年每月销售汽车情况如下表。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91520"/>
              </p:ext>
            </p:extLst>
          </p:nvPr>
        </p:nvGraphicFramePr>
        <p:xfrm>
          <a:off x="985441" y="2123691"/>
          <a:ext cx="9358712" cy="1143442"/>
        </p:xfrm>
        <a:graphic>
          <a:graphicData uri="http://schemas.openxmlformats.org/drawingml/2006/table">
            <a:tbl>
              <a:tblPr firstRow="1" firstCol="1" bandRow="1"/>
              <a:tblGrid>
                <a:gridCol w="1701584"/>
                <a:gridCol w="1276188"/>
                <a:gridCol w="1276188"/>
                <a:gridCol w="1276188"/>
                <a:gridCol w="1276188"/>
                <a:gridCol w="1276188"/>
                <a:gridCol w="1276188"/>
              </a:tblGrid>
              <a:tr h="4330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月份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0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数量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辆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150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61615" y="3459629"/>
            <a:ext cx="39199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根据统计表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完成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折线统计图。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76825" y="3492148"/>
            <a:ext cx="6103620" cy="3051810"/>
          </a:xfrm>
          <a:prstGeom prst="rect">
            <a:avLst/>
          </a:prstGeom>
        </p:spPr>
      </p:pic>
      <p:pic>
        <p:nvPicPr>
          <p:cNvPr id="10" name="image25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76825" y="3492148"/>
            <a:ext cx="6103619" cy="30518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4121913"/>
            <a:ext cx="109023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格代表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辆汽车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56877" y="861094"/>
            <a:ext cx="6103619" cy="3051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6783" y="43098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56877" y="861094"/>
            <a:ext cx="6103619" cy="3051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999" y="3945765"/>
            <a:ext cx="1074991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请预测此汽车专营店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月份销售汽车将会达到多少辆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请写出你的理由。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月份销售汽车将会达到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辆。因为此专营店汽车销售量呈上升趋势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且每月增幅在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10~30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辆之间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合理即可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208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Times New Roman</vt:lpstr>
      <vt:lpstr>方正楷体_GBK</vt:lpstr>
      <vt:lpstr>NEU-HZ</vt:lpstr>
      <vt:lpstr>方正小标宋_GBK</vt:lpstr>
      <vt:lpstr>Calibri</vt:lpstr>
      <vt:lpstr>方正大标宋_GBK</vt:lpstr>
      <vt:lpstr>方正魏碑_GBK</vt:lpstr>
      <vt:lpstr>微软雅黑</vt:lpstr>
      <vt:lpstr>方正仿宋_GBK</vt:lpstr>
      <vt:lpstr>方正黑体_GBK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2026-03-19T02:22:24Z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