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MS Gothic" pitchFamily="49" charset="-128"/>
      <p:regular r:id="rId20"/>
    </p:embeddedFont>
    <p:embeddedFont>
      <p:font typeface="方正大标宋简体" charset="-122"/>
      <p:regular r:id="rId21"/>
    </p:embeddedFont>
    <p:embeddedFont>
      <p:font typeface="方正仿宋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方正大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四边形分类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42975"/>
            <a:ext cx="106584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一、想一想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组对边平行的四边形叫梯形。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组对边分别平行的四边形叫平行四边形。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正方形是特殊的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5258" y="19432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25930" y="26560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2417" y="342900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981075"/>
            <a:ext cx="657013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二、分一分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7083" y="1963102"/>
            <a:ext cx="10363208" cy="22374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7083" y="4424660"/>
            <a:ext cx="106848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是平行四边形。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是梯形。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9283" y="442466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①③④⑧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4474" y="525565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②⑤⑥⑨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942975"/>
            <a:ext cx="109023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三、我会判断。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对的画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错的画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四边形只包括长方形、正方形、梯形和平行四边形。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MS Gothic"/>
                <a:cs typeface="MS Gothic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两个完全相同的梯形可以拼成一个平行四边形。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NEU-BZ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255185" y="270013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53208" y="41604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728140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四、在下面点子图上按要求画图。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81417" y="2205037"/>
            <a:ext cx="8324533" cy="2493673"/>
          </a:xfrm>
          <a:prstGeom prst="rect">
            <a:avLst/>
          </a:prstGeom>
        </p:spPr>
      </p:pic>
      <p:pic>
        <p:nvPicPr>
          <p:cNvPr id="9" name="image8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24438" y="2150772"/>
            <a:ext cx="10143124" cy="25479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129</Words>
  <Application>Microsoft Office PowerPoint</Application>
  <PresentationFormat>自定义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方正隶变_GBK</vt:lpstr>
      <vt:lpstr>NEU-BZ</vt:lpstr>
      <vt:lpstr>方正小标宋_GBK</vt:lpstr>
      <vt:lpstr>Times New Roman</vt:lpstr>
      <vt:lpstr>Calibri</vt:lpstr>
      <vt:lpstr>微软雅黑</vt:lpstr>
      <vt:lpstr>MS Gothic</vt:lpstr>
      <vt:lpstr>方正大标宋简体</vt:lpstr>
      <vt:lpstr>汉仪雅酷黑 95W</vt:lpstr>
      <vt:lpstr>方正仿宋_GBK</vt:lpstr>
      <vt:lpstr>方正黑体_GBK</vt:lpstr>
      <vt:lpstr>楷体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2026-02-26T02:04:39Z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