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45" r:id="rId5"/>
    <p:sldId id="536" r:id="rId6"/>
    <p:sldId id="537" r:id="rId7"/>
    <p:sldId id="546" r:id="rId8"/>
    <p:sldId id="538" r:id="rId9"/>
    <p:sldId id="539" r:id="rId10"/>
    <p:sldId id="427" r:id="rId11"/>
  </p:sldIdLst>
  <p:sldSz cx="12192000" cy="6858000"/>
  <p:notesSz cx="6858000" cy="9144000"/>
  <p:embeddedFontLs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隶变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MS Gothic" panose="020B0609070205080204" pitchFamily="49" charset="-128"/>
      <p:regular r:id="rId20"/>
    </p:embeddedFont>
    <p:embeddedFont>
      <p:font typeface="楷体" panose="02010609060101010101" pitchFamily="49" charset="-122"/>
      <p:regular r:id="rId21"/>
    </p:embeddedFont>
    <p:embeddedFont>
      <p:font typeface="MS Mincho" panose="02020609040205080304" pitchFamily="49" charset="-128"/>
      <p:regular r:id="rId22"/>
    </p:embeddedFont>
    <p:embeddedFont>
      <p:font typeface="方正黑体_GBK" panose="03000509000000000000" pitchFamily="65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小标宋_GBK" panose="03000509000000000000" pitchFamily="65" charset="-122"/>
      <p:regular r:id="rId29"/>
    </p:embeddedFont>
    <p:embeddedFont>
      <p:font typeface="方正仿宋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形与几何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93250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一、把符合要求的三角形的序号填在横线上。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29670" y="1829285"/>
            <a:ext cx="10135128" cy="11554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4951" y="3234281"/>
            <a:ext cx="99031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锐角三角形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钝角三角形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腰三角形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4662" y="33671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994" y="413145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6653" y="49216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48645" y="57082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488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二、填空题。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=35°,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=110°,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按角分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直角三角形有一个锐角是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36°,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另一个锐角是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根小棒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长分别是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选择三根摆成一个三角形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摆成的三角形的周长是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0193" y="17841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4344" y="25789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钝角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5967" y="33427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80193" y="49068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2964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的一个内角为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32°,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剪去这个角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则剩下的图形内角和为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1592" y="181000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4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11012" y="2676058"/>
            <a:ext cx="3608218" cy="16285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031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3"/>
            <a:ext cx="109080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面立体图形中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;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;(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556" y="966421"/>
            <a:ext cx="9577704" cy="128838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83069" y="27288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4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39275" y="2501841"/>
            <a:ext cx="1663108" cy="106959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95226" y="38123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45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30154" y="3770053"/>
            <a:ext cx="1747023" cy="6234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209888" y="37954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45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153556" y="4591705"/>
            <a:ext cx="1176029" cy="11760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8651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三、判断题。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用长分别为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3cm, 8cm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的三根小棒能围成一个三角形。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有一个角是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度的三角形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一定是钝角三角形。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两个完全一样的三角形可以拼成一个平行四边形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709893" y="257271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88433" y="32617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37604" y="47628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986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从同一个方向观察不同的立体图形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看到的形状一定不同。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三角形可以密铺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425222" y="177673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62266" y="25289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249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8548777" cy="156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四、按要求用一条线段把下面的图形分一分。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分成一个三角形和一个平行四边形。</a:t>
            </a:r>
            <a:endParaRPr lang="zh-CN" altLang="en-US" sz="3400" dirty="0"/>
          </a:p>
        </p:txBody>
      </p:sp>
      <p:pic>
        <p:nvPicPr>
          <p:cNvPr id="8" name="image4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70445" y="2925365"/>
            <a:ext cx="2431285" cy="1341348"/>
          </a:xfrm>
          <a:prstGeom prst="rect">
            <a:avLst/>
          </a:prstGeom>
        </p:spPr>
      </p:pic>
      <p:pic>
        <p:nvPicPr>
          <p:cNvPr id="9" name="image4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606542" y="2853055"/>
            <a:ext cx="2595187" cy="14317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6" y="946408"/>
            <a:ext cx="69897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分成一个直角三角形和一个梯形。</a:t>
            </a:r>
            <a:endParaRPr lang="zh-CN" altLang="en-US" sz="3400" dirty="0"/>
          </a:p>
        </p:txBody>
      </p:sp>
      <p:pic>
        <p:nvPicPr>
          <p:cNvPr id="8" name="image4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2031721"/>
            <a:ext cx="2418166" cy="1467356"/>
          </a:xfrm>
          <a:prstGeom prst="rect">
            <a:avLst/>
          </a:prstGeom>
        </p:spPr>
      </p:pic>
      <p:pic>
        <p:nvPicPr>
          <p:cNvPr id="9" name="image4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044116" y="1909993"/>
            <a:ext cx="3050606" cy="18511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354</Words>
  <Application>Microsoft Office PowerPoint</Application>
  <PresentationFormat>宽屏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NEU-BZ</vt:lpstr>
      <vt:lpstr>方正隶变_GBK</vt:lpstr>
      <vt:lpstr>方正大标宋简体</vt:lpstr>
      <vt:lpstr>微软雅黑</vt:lpstr>
      <vt:lpstr>MS Gothic</vt:lpstr>
      <vt:lpstr>楷体</vt:lpstr>
      <vt:lpstr>MS Mincho</vt:lpstr>
      <vt:lpstr>方正黑体_GBK</vt:lpstr>
      <vt:lpstr>Wingdings</vt:lpstr>
      <vt:lpstr>方正大标宋_GBK</vt:lpstr>
      <vt:lpstr>宋体</vt:lpstr>
      <vt:lpstr>Calibri</vt:lpstr>
      <vt:lpstr>方正小标宋_GBK</vt:lpstr>
      <vt:lpstr>方正仿宋_GBK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2026-03-24T00:56:01Z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