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黑体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字母表示数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4"/>
            <a:ext cx="85344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一、理解题意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填空。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张桌子有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张桌子有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张桌子有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条腿。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63540" y="1852930"/>
            <a:ext cx="2097680" cy="17665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70588" y="18338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4813" y="262155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78187" y="34194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4×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971550"/>
            <a:ext cx="1084516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2. 1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只螃蟹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只眼睛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只螃蟹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只眼睛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endParaRPr lang="zh-CN" altLang="zh-CN" sz="3400" dirty="0">
              <a:latin typeface="宋体" pitchFamily="2" charset="-122"/>
              <a:ea typeface="宋体" pitchFamily="2" charset="-122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只螃蟹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只眼睛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条腿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东东的年龄比妈妈小</a:t>
            </a:r>
            <a:r>
              <a:rPr lang="en-US" altLang="zh-CN" sz="36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岁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妈妈今年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32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岁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东东今年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i="1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岁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29675" y="1296352"/>
            <a:ext cx="2092476" cy="162782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08563" y="35038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05700" y="35038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2×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89698" y="348476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8×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8271" y="5117197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32-</a:t>
            </a:r>
            <a:r>
              <a:rPr lang="en-US" altLang="zh-CN" sz="36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班男生有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女生比男生多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班女生有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A.23+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B.23-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-23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一本《黄河掠影》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小东有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还剩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A.200-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B.200-12×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C.12×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m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2598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0891" y="48944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0736" y="917660"/>
            <a:ext cx="844516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三、看图填一填。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1725" y="2204487"/>
            <a:ext cx="2780441" cy="1924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43350" y="1933575"/>
            <a:ext cx="771524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从上面数第一行摆了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个圆片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从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上面数第二行摆了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个圆片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从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上面数第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行摆了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个圆片。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33088" y="21036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94988" y="29227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39956" y="3662759"/>
            <a:ext cx="8659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235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方正大标宋简体</vt:lpstr>
      <vt:lpstr>方正隶变_GBK</vt:lpstr>
      <vt:lpstr>Times New Roman</vt:lpstr>
      <vt:lpstr>Calibri</vt:lpstr>
      <vt:lpstr>方正小标宋_GBK</vt:lpstr>
      <vt:lpstr>微软雅黑</vt:lpstr>
      <vt:lpstr>方正黑体_GBK</vt:lpstr>
      <vt:lpstr>方正仿宋_GBK</vt:lpstr>
      <vt:lpstr>汉仪雅酷黑 95W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2026-03-12T00:12:44Z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