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仿宋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解方程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 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63942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一、完成下面的解方程。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+18=26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+18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)=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26-(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x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334185" y="2515814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10608" y="252952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方正大标宋_GBK" pitchFamily="65" charset="-122"/>
                <a:ea typeface="方正大标宋_GBK" pitchFamily="65" charset="-122"/>
                <a:cs typeface="Times New Roman"/>
              </a:rPr>
              <a:t>-</a:t>
            </a:r>
            <a:endParaRPr lang="zh-CN" altLang="en-US" b="1" dirty="0">
              <a:solidFill>
                <a:srgbClr val="E72582"/>
              </a:solidFill>
              <a:latin typeface="方正大标宋_GBK" pitchFamily="65" charset="-122"/>
              <a:ea typeface="方正大标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94908" y="2586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61858" y="2586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96959" y="33169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650" y="4061494"/>
            <a:ext cx="84296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-35=49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-35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)=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49+(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仿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162653" y="4970276"/>
            <a:ext cx="629259" cy="62925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92734" y="4970276"/>
            <a:ext cx="4299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+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93324" y="49230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89666" y="49611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27421" y="574218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84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85800" y="899194"/>
            <a:ext cx="8534400" cy="2349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二、解方程。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+56=112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952500" y="2347506"/>
            <a:ext cx="43434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+56-56=112-56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=56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10835" y="1704321"/>
            <a:ext cx="59620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8+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=23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b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41497" y="2347506"/>
            <a:ext cx="500752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8+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8=23-5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=17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4009499"/>
            <a:ext cx="6215460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-27=65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	</a:t>
            </a:r>
            <a:endParaRPr lang="zh-CN" altLang="en-US" sz="3400" dirty="0"/>
          </a:p>
        </p:txBody>
      </p:sp>
      <p:sp>
        <p:nvSpPr>
          <p:cNvPr id="12" name="矩形 11"/>
          <p:cNvSpPr/>
          <p:nvPr/>
        </p:nvSpPr>
        <p:spPr>
          <a:xfrm>
            <a:off x="1009650" y="4690656"/>
            <a:ext cx="46386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: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-27+27=65+27</a:t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E72582"/>
                </a:solidFill>
                <a:ea typeface="方正书宋_GBK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=92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10200" y="4004171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-13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4=2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57875" y="4707482"/>
            <a:ext cx="6115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-13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4+13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4=2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7+13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5"/>
            <a:ext cx="689733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三、看图列方程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并解方程。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2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886902"/>
            <a:ext cx="4238526" cy="17135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8700" y="3771900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-370=1280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-370+370=1280+370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=1650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108</Words>
  <Application>Microsoft Office PowerPoint</Application>
  <PresentationFormat>自定义</PresentationFormat>
  <Paragraphs>42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方正仿宋_GBK</vt:lpstr>
      <vt:lpstr>Times New Roman</vt:lpstr>
      <vt:lpstr>方正隶变_GBK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2026-03-18T08:41:19Z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