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楷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平均数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42975"/>
            <a:ext cx="108356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奇思、淘气的平均身高是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134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笑笑的身高是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146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三人的平均身高是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9479" y="26846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42975"/>
            <a:ext cx="10572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600" dirty="0" smtClean="0">
                <a:latin typeface="Times New Roman"/>
                <a:ea typeface="宋体"/>
                <a:cs typeface="Times New Roman"/>
              </a:rPr>
              <a:t>下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图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是果果五次数学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检测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成绩的统计图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果果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五次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检测的平均分是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6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分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96071" y="2906077"/>
            <a:ext cx="7088505" cy="34213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88342" y="19739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703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5649" y="982176"/>
            <a:ext cx="1050607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张华在期末检测中语文、英语和体育的平均分是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数学成绩公布后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张华的平均分提高了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张华的数学考了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8583" y="2722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200" y="861095"/>
            <a:ext cx="106737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二、下面是一条河各处的水深情况。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7932" y="1909708"/>
            <a:ext cx="10296135" cy="24336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5914" y="4533900"/>
            <a:ext cx="1018738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以这条河各处水深的平均数作为这条河的平均水深。请你算出这条河的平均水深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填在岸边的提示牌上。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7483" y="283782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67752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小鸵鸟的身高是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它蹚水过河有危险吗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为什么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847725" y="1851045"/>
            <a:ext cx="104965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它蹚水过河有危险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虽然它的身高大于这条河的平均水深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但河中央最深处有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超出了小鸵鸟的身高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所以它蹚水过河有危险。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合理即可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287</Words>
  <Application>Microsoft Office PowerPoint</Application>
  <PresentationFormat>自定义</PresentationFormat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方正楷体_GBK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2026-03-19T02:33:26Z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