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大标宋简体" charset="-122"/>
      <p:regular r:id="rId15"/>
    </p:embeddedFont>
    <p:embeddedFont>
      <p:font typeface="方正小标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隶变_GBK" pitchFamily="65" charset="-122"/>
      <p:regular r:id="rId21"/>
    </p:embeddedFont>
    <p:embeddedFont>
      <p:font typeface="方正黑体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密 铺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5"/>
            <a:ext cx="811529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一、在是密铺图案的下面括号里画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0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55871" y="1878330"/>
            <a:ext cx="10006450" cy="1760220"/>
          </a:xfrm>
          <a:prstGeom prst="rect">
            <a:avLst/>
          </a:prstGeom>
        </p:spPr>
      </p:pic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829956" y="29567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486835" y="297760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56865" y="1200150"/>
            <a:ext cx="105550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下面的图形能密铺的是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不能密铺的是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2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46132" y="3247071"/>
            <a:ext cx="10109865" cy="162020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969958" y="141559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②③④⑥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05350" y="21512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942975"/>
            <a:ext cx="8439150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三、看一看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</a:t>
            </a:r>
            <a:endParaRPr lang="zh-CN" altLang="en-US" sz="3400" dirty="0"/>
          </a:p>
        </p:txBody>
      </p:sp>
      <p:pic>
        <p:nvPicPr>
          <p:cNvPr id="8" name="image2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55870" y="1743211"/>
            <a:ext cx="8869205" cy="15343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41570" y="3439497"/>
            <a:ext cx="1002173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用相同的四边形拼接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拼接处的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个角正好是四边形的四个角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所以拼接处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个角的和是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59046" y="4424759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360°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90575" y="1047750"/>
            <a:ext cx="548432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</a:t>
            </a:r>
            <a:endParaRPr lang="zh-CN" altLang="en-US" sz="3400" dirty="0"/>
          </a:p>
        </p:txBody>
      </p:sp>
      <p:pic>
        <p:nvPicPr>
          <p:cNvPr id="8" name="image2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109523"/>
            <a:ext cx="5588318" cy="16392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5890" y="2828836"/>
            <a:ext cx="10555050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用相同的三角形拼接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拼接处的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个角的和正好是三角形内角和的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所以拼接处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个角的和是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r>
              <a:rPr lang="en-US" altLang="zh-CN" sz="3400" dirty="0">
                <a:latin typeface="Times New Roman"/>
                <a:ea typeface="宋体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发现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拼接处内角和都是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4202430" y="38086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8142" y="4551561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63496" y="5183327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360°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105</Words>
  <Application>Microsoft Office PowerPoint</Application>
  <PresentationFormat>自定义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微软雅黑</vt:lpstr>
      <vt:lpstr>楷体</vt:lpstr>
      <vt:lpstr>汉仪雅酷黑 95W</vt:lpstr>
      <vt:lpstr>方正大标宋_GBK</vt:lpstr>
      <vt:lpstr>Calibri</vt:lpstr>
      <vt:lpstr>方正大标宋简体</vt:lpstr>
      <vt:lpstr>方正小标宋_GBK</vt:lpstr>
      <vt:lpstr>NEU-BZ</vt:lpstr>
      <vt:lpstr>方正隶变_GBK</vt:lpstr>
      <vt:lpstr>Wingdings</vt:lpstr>
      <vt:lpstr>Times New Roman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2026-03-19T00:23:09Z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