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小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黑体_GBK" panose="03000509000000000000" pitchFamily="65" charset="-122"/>
      <p:regular r:id="rId20"/>
    </p:embeddedFont>
    <p:embeddedFont>
      <p:font typeface="方正书宋_GBK" panose="03000509000000000000" pitchFamily="65" charset="-122"/>
      <p:regular r:id="rId21"/>
    </p:embeddedFont>
    <p:embeddedFont>
      <p:font typeface="MS Gothic" panose="020B0609070205080204" pitchFamily="49" charset="-128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MS Mincho" panose="02020609040205080304" pitchFamily="49" charset="-128"/>
      <p:regular r:id="rId27"/>
    </p:embeddedFont>
    <p:embeddedFont>
      <p:font typeface="方正大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9.TIF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解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方程（一）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236" y="1614533"/>
            <a:ext cx="6363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解方程。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907" y="2190682"/>
            <a:ext cx="5937838" cy="20103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78" y="4538654"/>
            <a:ext cx="6415038" cy="20950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25093" y="28924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8345" y="28883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9879" y="35578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25093" y="523175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54184" y="523175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9879" y="592485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02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+27=90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2=7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44" y="2451645"/>
            <a:ext cx="4365401" cy="13290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0432" y="2410119"/>
            <a:ext cx="4507562" cy="1272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08271" y="3939308"/>
            <a:ext cx="216758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4+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44" y="4816471"/>
            <a:ext cx="4385325" cy="13049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17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三、数学小医生。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并改正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448" y="1881362"/>
            <a:ext cx="9358783" cy="388501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206410" y="458681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5916" y="2870637"/>
            <a:ext cx="4298164" cy="23817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3"/>
            <a:ext cx="10307674" cy="37460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487765" y="354176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8919"/>
          <a:stretch/>
        </p:blipFill>
        <p:spPr>
          <a:xfrm>
            <a:off x="6008687" y="2215661"/>
            <a:ext cx="4503525" cy="20837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678253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四、看图列方程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021" y="1682159"/>
            <a:ext cx="5232907" cy="20848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0949" y="1447761"/>
            <a:ext cx="5253752" cy="25721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671" y="3814768"/>
            <a:ext cx="4198984" cy="18594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8329" y="3841439"/>
            <a:ext cx="4092295" cy="18060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2457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48272"/>
            <a:ext cx="628890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根据右图列出两个方程并求解。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910" y="2682038"/>
            <a:ext cx="6834060" cy="1570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+20=50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+20-20=50-20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=30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:50+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-50=90-50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3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28936" y="946407"/>
            <a:ext cx="4028698" cy="18952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179</Words>
  <Application>Microsoft Office PowerPoint</Application>
  <PresentationFormat>宽屏</PresentationFormat>
  <Paragraphs>37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方正隶变_GBK</vt:lpstr>
      <vt:lpstr>Calibri</vt:lpstr>
      <vt:lpstr>方正小标宋_GBK</vt:lpstr>
      <vt:lpstr>NEU-BZ</vt:lpstr>
      <vt:lpstr>方正黑体_GBK</vt:lpstr>
      <vt:lpstr>汉仪雅酷黑 95W</vt:lpstr>
      <vt:lpstr>宋体</vt:lpstr>
      <vt:lpstr>方正书宋_GBK</vt:lpstr>
      <vt:lpstr>Arial</vt:lpstr>
      <vt:lpstr>MS Gothic</vt:lpstr>
      <vt:lpstr>方正仿宋_GBK</vt:lpstr>
      <vt:lpstr>Wingdings</vt:lpstr>
      <vt:lpstr>Times New Roman</vt:lpstr>
      <vt:lpstr>方正大标宋简体</vt:lpstr>
      <vt:lpstr>微软雅黑</vt:lpstr>
      <vt:lpstr>MS Mincho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2026-03-20T08:24:08Z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