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方正小标宋_GBK" pitchFamily="65" charset="-122"/>
      <p:regular r:id="rId10"/>
    </p:embeddedFont>
    <p:embeddedFont>
      <p:font typeface="NEU-BZ" pitchFamily="2" charset="-122"/>
      <p:regular r:id="rId11"/>
      <p:bold r:id="rId12"/>
      <p:italic r:id="rId13"/>
      <p:boldItalic r:id="rId14"/>
    </p:embeddedFont>
    <p:embeddedFont>
      <p:font typeface="微软雅黑" pitchFamily="34" charset="-122"/>
      <p:regular r:id="rId15"/>
      <p:bold r:id="rId16"/>
    </p:embeddedFont>
    <p:embeddedFont>
      <p:font typeface="方正大标宋简体" charset="-122"/>
      <p:regular r:id="rId17"/>
    </p:embeddedFont>
    <p:embeddedFont>
      <p:font typeface="方正书宋_GBK" pitchFamily="65" charset="-122"/>
      <p:regular r:id="rId18"/>
    </p:embeddedFont>
    <p:embeddedFont>
      <p:font typeface="方正黑体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657225" y="861094"/>
            <a:ext cx="108546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一、根据发音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将单词写在相应的横线上。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good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cupcake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grape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breakfast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week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great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含有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/k/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发音的单词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 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含有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/g/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发音的单词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: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                 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4925" y="2533650"/>
            <a:ext cx="5873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cupcake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breakfast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week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34000" y="3371850"/>
            <a:ext cx="42290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good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grape</a:t>
            </a:r>
            <a:r>
              <a:rPr lang="zh-CN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great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4" y="933451"/>
            <a:ext cx="107156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二、从方框中选出与所给单词同类的一项。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6824" y="1952031"/>
            <a:ext cx="8743951" cy="75713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A.tomato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B.grape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C.why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D.beef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4" y="3094911"/>
            <a:ext cx="10563782" cy="2648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739029" y="47873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01279" y="47873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15904" y="478738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35304" y="480643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700" y="861095"/>
            <a:ext cx="669479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三、根据单词选图片。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69" y="1743750"/>
            <a:ext cx="10521951" cy="2175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716268" y="3900785"/>
            <a:ext cx="10690871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	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1.cupcake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		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)2.beef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3.milk				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)4.hot dog	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)5.sandwich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70831" y="408986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621428" y="41265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0825" y="487028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7077" y="49552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70831" y="56696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81025" y="861095"/>
            <a:ext cx="6415221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四、中英连线。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2000" y="1715176"/>
            <a:ext cx="10820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1.every week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		A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美味的三明治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2.under the tree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 	B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奶茶很好。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3.yummy sandwiches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C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每周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4.Milk tea is good.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D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一杯美味的下午茶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5.a nice afternoon tea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		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在树下</a:t>
            </a:r>
            <a:endParaRPr lang="zh-CN" altLang="en-US" sz="3600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331435" y="2166280"/>
            <a:ext cx="3907565" cy="153405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>
            <a:off x="3781732" y="3109255"/>
            <a:ext cx="3457268" cy="211044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800600" y="2166281"/>
            <a:ext cx="2438400" cy="1743074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343400" y="3037818"/>
            <a:ext cx="2895600" cy="1614487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DC00B431-AEA9-CF67-4DCE-3DA54EDAEDF1}"/>
              </a:ext>
            </a:extLst>
          </p:cNvPr>
          <p:cNvCxnSpPr/>
          <p:nvPr/>
        </p:nvCxnSpPr>
        <p:spPr>
          <a:xfrm flipV="1">
            <a:off x="4876800" y="4652305"/>
            <a:ext cx="2362200" cy="73342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119</Words>
  <Application>Microsoft Office PowerPoint</Application>
  <PresentationFormat>自定义</PresentationFormat>
  <Paragraphs>44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方正隶变_GBK</vt:lpstr>
      <vt:lpstr>汉仪雅酷黑 95W</vt:lpstr>
      <vt:lpstr>方正大标宋_GBK</vt:lpstr>
      <vt:lpstr>Times New Roman</vt:lpstr>
      <vt:lpstr>方正小标宋_GBK</vt:lpstr>
      <vt:lpstr>NEU-BZ</vt:lpstr>
      <vt:lpstr>微软雅黑</vt:lpstr>
      <vt:lpstr>方正大标宋简体</vt:lpstr>
      <vt:lpstr>方正书宋_GBK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2026-03-14T01:47:10Z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