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微软雅黑" pitchFamily="34" charset="-122"/>
      <p:regular r:id="rId8"/>
      <p:bold r:id="rId9"/>
    </p:embeddedFont>
    <p:embeddedFont>
      <p:font typeface="方正隶变_GBK" pitchFamily="65" charset="-122"/>
      <p:regular r:id="rId10"/>
    </p:embeddedFont>
    <p:embeddedFont>
      <p:font typeface="方正大标宋简体" charset="-122"/>
      <p:regular r:id="rId11"/>
    </p:embeddedFont>
    <p:embeddedFont>
      <p:font typeface="方正黑体_GBK" pitchFamily="65" charset="-122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方正小标宋_GBK" pitchFamily="65" charset="-122"/>
      <p:regular r:id="rId17"/>
    </p:embeddedFont>
    <p:embeddedFont>
      <p:font typeface="方正大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ableStyles" Target="tableStyles.xml"/><Relationship Id="rId10" Type="http://schemas.openxmlformats.org/officeDocument/2006/relationships/font" Target="fonts/font3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451262" y="854829"/>
            <a:ext cx="11726287" cy="8352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一、请将下面关于五感的单词填在对应身体部位的位置。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924367" y="2064385"/>
            <a:ext cx="5970727" cy="2631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07126" y="4851485"/>
            <a:ext cx="100133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A.taste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B.smell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C.touch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D.see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E.hear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86747" y="21394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86747" y="305693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12395" y="39981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587247" y="261499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87247" y="34912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110109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二、判断每组单词是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(T)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(F)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同类。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)1.child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eyes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feet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)2.get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eat	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talk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)3.big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tall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long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)4.face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head	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nose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)5.blue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body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black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7775" y="191679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8755" y="274439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8703" y="35074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8703" y="436540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1579" y="514645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三、根据图片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选择合适的单词写在横线上。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8225" y="1870150"/>
            <a:ext cx="8315325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legs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mouth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hair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eyes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ears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hand</a:t>
            </a:r>
            <a:endParaRPr lang="zh-CN" altLang="zh-CN" sz="3600" dirty="0">
              <a:latin typeface="Times New Roman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6865" y="2657386"/>
            <a:ext cx="81871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1.These are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2.This is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3.This is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</a:rPr>
              <a:t>. </a:t>
            </a:r>
            <a:endParaRPr lang="zh-CN" altLang="en-US" sz="3600" dirty="0"/>
          </a:p>
        </p:txBody>
      </p:sp>
      <p:pic>
        <p:nvPicPr>
          <p:cNvPr id="11" name="image7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53145" y="2966401"/>
            <a:ext cx="2214010" cy="719773"/>
          </a:xfrm>
          <a:prstGeom prst="rect">
            <a:avLst/>
          </a:prstGeom>
        </p:spPr>
      </p:pic>
      <p:pic>
        <p:nvPicPr>
          <p:cNvPr id="12" name="image7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19251" y="4055427"/>
            <a:ext cx="1681799" cy="868180"/>
          </a:xfrm>
          <a:prstGeom prst="rect">
            <a:avLst/>
          </a:prstGeom>
        </p:spPr>
      </p:pic>
      <p:pic>
        <p:nvPicPr>
          <p:cNvPr id="13" name="image72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966424" y="5197474"/>
            <a:ext cx="1549797" cy="11271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459823" y="2897872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eyes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31411" y="4042380"/>
            <a:ext cx="13644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mouth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68084" y="5133071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</a:rPr>
              <a:t>hand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313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7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791576" y="861094"/>
            <a:ext cx="1444625" cy="1444625"/>
          </a:xfrm>
          <a:prstGeom prst="rect">
            <a:avLst/>
          </a:prstGeom>
        </p:spPr>
      </p:pic>
      <p:pic>
        <p:nvPicPr>
          <p:cNvPr id="8" name="image7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17227" y="2700922"/>
            <a:ext cx="1750845" cy="1129031"/>
          </a:xfrm>
          <a:prstGeom prst="rect">
            <a:avLst/>
          </a:prstGeom>
        </p:spPr>
      </p:pic>
      <p:pic>
        <p:nvPicPr>
          <p:cNvPr id="9" name="image7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728859" y="4159516"/>
            <a:ext cx="1415141" cy="13633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571500"/>
            <a:ext cx="83343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4.These are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5.These are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6.This girl hasn’t got long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2582" y="1260240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legs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2581" y="2878822"/>
            <a:ext cx="9284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ears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29838" y="4526647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hair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136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</vt:lpstr>
      <vt:lpstr>宋体</vt:lpstr>
      <vt:lpstr>Times New Roman</vt:lpstr>
      <vt:lpstr>Wingdings</vt:lpstr>
      <vt:lpstr>微软雅黑</vt:lpstr>
      <vt:lpstr>方正隶变_GBK</vt:lpstr>
      <vt:lpstr>方正大标宋简体</vt:lpstr>
      <vt:lpstr>方正黑体_GBK</vt:lpstr>
      <vt:lpstr>汉仪雅酷黑 95W</vt:lpstr>
      <vt:lpstr>Calibri</vt:lpstr>
      <vt:lpstr>方正小标宋_GBK</vt:lpstr>
      <vt:lpstr>方正大标宋_GBK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2026-03-03T06:14:24Z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