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大标宋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隶变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小标宋_GBK" pitchFamily="65" charset="-122"/>
      <p:regular r:id="rId18"/>
    </p:embeddedFont>
    <p:embeddedFont>
      <p:font typeface="new exer" pitchFamily="2" charset="0"/>
      <p:regular r:id="rId19"/>
    </p:embeddedFont>
    <p:embeddedFont>
      <p:font typeface="方正书宋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TIF"/><Relationship Id="rId5" Type="http://schemas.openxmlformats.org/officeDocument/2006/relationships/image" Target="../media/image6.png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9.TIF"/><Relationship Id="rId5" Type="http://schemas.openxmlformats.org/officeDocument/2006/relationships/image" Target="../media/image6.png"/><Relationship Id="rId4" Type="http://schemas.openxmlformats.org/officeDocument/2006/relationships/image" Target="../media/image8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1.TIF"/><Relationship Id="rId5" Type="http://schemas.openxmlformats.org/officeDocument/2006/relationships/image" Target="../media/image6.png"/><Relationship Id="rId4" Type="http://schemas.openxmlformats.org/officeDocument/2006/relationships/image" Target="../media/image10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1</a:t>
            </a:r>
            <a:r>
              <a:rPr lang="zh-CN" altLang="en-US" sz="6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9600" y="861094"/>
            <a:ext cx="1101090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一、看图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帮动物单词找到家</a:t>
            </a:r>
            <a:r>
              <a:rPr lang="en-US" altLang="zh-CN" sz="3600" dirty="0">
                <a:solidFill>
                  <a:srgbClr val="000000"/>
                </a:solidFill>
                <a:latin typeface="方正黑体_GBK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方正黑体_GBK"/>
                <a:cs typeface="Times New Roman"/>
              </a:rPr>
              <a:t>将序号填入对应的横线上。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05460" y="1755140"/>
            <a:ext cx="7533605" cy="437896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565817" y="1796355"/>
            <a:ext cx="2198038" cy="4247317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A.elephant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B.bear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C.monkey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D.panda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E.tiger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1181057" y="321060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24457" y="329828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49396" y="368812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67032" y="528901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62682" y="528901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1974" y="880145"/>
            <a:ext cx="1090231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二、根据图片选择单词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并在四线三格中正确书写一遍。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04850" y="2108275"/>
            <a:ext cx="108680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41002" y="2094261"/>
            <a:ext cx="1316673" cy="1369638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494212" y="1851637"/>
            <a:ext cx="22494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A.panda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B.penda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339880" y="224677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038232" y="2395487"/>
            <a:ext cx="2629643" cy="76718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747250" y="2424062"/>
            <a:ext cx="120738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panda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84625" y="4053959"/>
            <a:ext cx="21082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)2.</a:t>
            </a:r>
            <a:endParaRPr lang="zh-CN" altLang="en-US" sz="3600" dirty="0"/>
          </a:p>
        </p:txBody>
      </p:sp>
      <p:sp>
        <p:nvSpPr>
          <p:cNvPr id="16" name="矩形 15"/>
          <p:cNvSpPr/>
          <p:nvPr/>
        </p:nvSpPr>
        <p:spPr>
          <a:xfrm>
            <a:off x="1347906" y="405395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7" name="image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941000" y="3983355"/>
            <a:ext cx="1316673" cy="1468528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494212" y="4030980"/>
            <a:ext cx="2954655" cy="13771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A.monky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B.monkey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	</a:t>
            </a:r>
            <a:endParaRPr lang="zh-CN" altLang="en-US" sz="3600" dirty="0"/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038232" y="4310012"/>
            <a:ext cx="2629643" cy="767185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7684733" y="4333797"/>
            <a:ext cx="133241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monkey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6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819150" y="1400175"/>
            <a:ext cx="56673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)3.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516499" y="143827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4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010851" y="1390650"/>
            <a:ext cx="1517771" cy="14097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909668" y="1199465"/>
            <a:ext cx="2198038" cy="165417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A.elaphent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B.elephant</a:t>
            </a:r>
            <a:endParaRPr lang="zh-CN" altLang="en-US" sz="3600" dirty="0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771657" y="1795357"/>
            <a:ext cx="2629643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8324090" y="1823878"/>
            <a:ext cx="152477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elephant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3990" y="3444359"/>
            <a:ext cx="22816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)4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1516498" y="344435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915019" y="3193147"/>
            <a:ext cx="2009655" cy="1654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A.beer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B.bear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pic>
        <p:nvPicPr>
          <p:cNvPr id="17" name="image5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3010849" y="3453884"/>
            <a:ext cx="1517771" cy="1400386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781181" y="3764247"/>
            <a:ext cx="2629643" cy="76718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481419" y="3791723"/>
            <a:ext cx="88838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bear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5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51" y="1123951"/>
            <a:ext cx="37623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7250" y="1119574"/>
            <a:ext cx="3048000" cy="16541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A.giraffe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B.girarf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338009" y="126245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6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20999" y="1262450"/>
            <a:ext cx="1260475" cy="152369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047756" y="1707378"/>
            <a:ext cx="2629643" cy="767185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727012" y="1738816"/>
            <a:ext cx="140936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giraffe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6751" y="3295650"/>
            <a:ext cx="647697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6.	</a:t>
            </a:r>
            <a:endParaRPr lang="zh-CN" altLang="en-US" sz="3600" dirty="0"/>
          </a:p>
        </p:txBody>
      </p:sp>
      <p:sp>
        <p:nvSpPr>
          <p:cNvPr id="15" name="矩形 14"/>
          <p:cNvSpPr/>
          <p:nvPr/>
        </p:nvSpPr>
        <p:spPr>
          <a:xfrm>
            <a:off x="1384578" y="328612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706946" y="3171644"/>
            <a:ext cx="1197764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</a:rPr>
              <a:t>A.hat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B.cat</a:t>
            </a:r>
            <a:endParaRPr lang="zh-CN" altLang="en-US" sz="3600" dirty="0">
              <a:solidFill>
                <a:srgbClr val="000000"/>
              </a:solidFill>
            </a:endParaRPr>
          </a:p>
        </p:txBody>
      </p:sp>
      <p:pic>
        <p:nvPicPr>
          <p:cNvPr id="17" name="image7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2920999" y="3429000"/>
            <a:ext cx="1304925" cy="130492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7047755" y="3716919"/>
            <a:ext cx="2629643" cy="767185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918131" y="3751481"/>
            <a:ext cx="71365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cat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5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156</Words>
  <Application>Microsoft Office PowerPoint</Application>
  <PresentationFormat>自定义</PresentationFormat>
  <Paragraphs>59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方正黑体_GBK</vt:lpstr>
      <vt:lpstr>Times New Roman</vt:lpstr>
      <vt:lpstr>NEU-BZ</vt:lpstr>
      <vt:lpstr>方正大标宋_GBK</vt:lpstr>
      <vt:lpstr>微软雅黑</vt:lpstr>
      <vt:lpstr>方正隶变_GBK</vt:lpstr>
      <vt:lpstr>方正大标宋简体</vt:lpstr>
      <vt:lpstr>方正小标宋_GBK</vt:lpstr>
      <vt:lpstr>new exer</vt:lpstr>
      <vt:lpstr>Wingdings</vt:lpstr>
      <vt:lpstr>汉仪雅酷黑 95W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294</cp:revision>
  <dcterms:created xsi:type="dcterms:W3CDTF">2019-06-19T02:08:00Z</dcterms:created>
  <dcterms:modified xsi:type="dcterms:W3CDTF">2026-02-27T02:18:59Z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