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14" r:id="rId4"/>
    <p:sldId id="507" r:id="rId5"/>
    <p:sldId id="515" r:id="rId6"/>
    <p:sldId id="516" r:id="rId7"/>
    <p:sldId id="508" r:id="rId8"/>
    <p:sldId id="427" r:id="rId9"/>
  </p:sldIdLst>
  <p:sldSz cx="12192000" cy="6858000"/>
  <p:notesSz cx="6858000" cy="9144000"/>
  <p:embeddedFontLst>
    <p:embeddedFont>
      <p:font typeface="方正隶变_GBK" pitchFamily="65" charset="-122"/>
      <p:regular r:id="rId10"/>
    </p:embeddedFont>
    <p:embeddedFont>
      <p:font typeface="方正大标宋_GBK" pitchFamily="65" charset="-122"/>
      <p:regular r:id="rId11"/>
    </p:embeddedFont>
    <p:embeddedFont>
      <p:font typeface="方正小标宋_GBK" pitchFamily="65" charset="-122"/>
      <p:regular r:id="rId12"/>
    </p:embeddedFont>
    <p:embeddedFont>
      <p:font typeface="NEU-BZ" pitchFamily="2" charset="-122"/>
      <p:regular r:id="rId13"/>
      <p:bold r:id="rId14"/>
      <p:italic r:id="rId15"/>
      <p:boldItalic r:id="rId16"/>
    </p:embeddedFont>
    <p:embeddedFont>
      <p:font typeface="微软雅黑" pitchFamily="34" charset="-122"/>
      <p:regular r:id="rId17"/>
      <p:bold r:id="rId18"/>
    </p:embeddedFont>
    <p:embeddedFont>
      <p:font typeface="方正大标宋简体" charset="-122"/>
      <p:regular r:id="rId19"/>
    </p:embeddedFont>
    <p:embeddedFont>
      <p:font typeface="方正书宋_GBK" pitchFamily="65" charset="-122"/>
      <p:regular r:id="rId20"/>
    </p:embeddedFont>
    <p:embeddedFont>
      <p:font typeface="方正黑体_GBK" pitchFamily="65" charset="-122"/>
      <p:regular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presProps" Target="presProps.xml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5.fntdata"/><Relationship Id="rId22" Type="http://schemas.openxmlformats.org/officeDocument/2006/relationships/commentAuthors" Target="commentAuthor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4" Type="http://schemas.openxmlformats.org/officeDocument/2006/relationships/image" Target="../media/image5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7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8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4" Type="http://schemas.openxmlformats.org/officeDocument/2006/relationships/image" Target="../media/image8.T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 smtClean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第二课时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Start up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50" y="861095"/>
            <a:ext cx="717551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一、根据图片选择正确的句子。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9150" y="1733550"/>
            <a:ext cx="565470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)1.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408271" y="187204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0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01002" y="1820024"/>
            <a:ext cx="3347398" cy="146333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57251" y="3238500"/>
            <a:ext cx="10791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 like tomatoes and oranges.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beans and grapes.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C.Lingling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cucumbers and apples.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likes bananas and juice.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882594" y="1074355"/>
            <a:ext cx="5327706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)2.</a:t>
            </a:r>
            <a:endParaRPr lang="zh-CN" altLang="en-US" sz="3600" dirty="0"/>
          </a:p>
        </p:txBody>
      </p:sp>
      <p:pic>
        <p:nvPicPr>
          <p:cNvPr id="11" name="image131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58152" y="1373540"/>
            <a:ext cx="3309298" cy="144667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493996" y="12511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9151" y="2733675"/>
            <a:ext cx="10791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 like tomatoes and oranges.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beans and grapes.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C.Lingling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cucumbers and apples.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likes bananas and juice.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4207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956866" y="1200150"/>
            <a:ext cx="55232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)3.</a:t>
            </a:r>
            <a:endParaRPr lang="zh-CN" altLang="en-US" sz="3600" dirty="0"/>
          </a:p>
        </p:txBody>
      </p:sp>
      <p:sp>
        <p:nvSpPr>
          <p:cNvPr id="6" name="矩形 5"/>
          <p:cNvSpPr/>
          <p:nvPr/>
        </p:nvSpPr>
        <p:spPr>
          <a:xfrm>
            <a:off x="1598925" y="1367224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9" name="image132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3072451" y="1200150"/>
            <a:ext cx="3309299" cy="1446678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19151" y="2809875"/>
            <a:ext cx="107918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 like tomatoes and oranges.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beans and grapes.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C.Lingling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cucumbers and apples.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likes bananas and juice.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853313" y="1085850"/>
            <a:ext cx="5523278" cy="8231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)4.</a:t>
            </a:r>
            <a:endParaRPr lang="zh-CN" altLang="en-US" sz="3600" dirty="0"/>
          </a:p>
        </p:txBody>
      </p:sp>
      <p:pic>
        <p:nvPicPr>
          <p:cNvPr id="11" name="image13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2997473" y="1337524"/>
            <a:ext cx="3309299" cy="1446678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561293" y="126269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23900" y="2895600"/>
            <a:ext cx="1088707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A.I like tomatoes and oranges.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B.Sam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beans and grapes.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C.Lingling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likes cucumbers and apples.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D.My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mother likes bananas and juice.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75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90550" y="861095"/>
            <a:ext cx="7242464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二、选择合适的选项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补全对话。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46149" y="1800225"/>
            <a:ext cx="10125076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A.Do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like salad?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B.No,I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 you?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D.They’re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apples.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3.jpeg"/>
          <p:cNvPicPr/>
          <p:nvPr/>
        </p:nvPicPr>
        <p:blipFill rotWithShape="1">
          <a:blip r:embed="rId4"/>
          <a:srcRect b="51200"/>
          <a:stretch/>
        </p:blipFill>
        <p:spPr>
          <a:xfrm>
            <a:off x="1408271" y="3792676"/>
            <a:ext cx="8447088" cy="2789099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952443" y="389159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38168" y="542511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429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946149" y="989737"/>
            <a:ext cx="10125076" cy="1754326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A.Do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you like salad?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B.No,I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don’t.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C.What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about you?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	</a:t>
            </a:r>
            <a:r>
              <a:rPr lang="en-US" altLang="zh-CN" sz="3600" dirty="0" err="1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D.They’re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apples.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33.jpeg"/>
          <p:cNvPicPr/>
          <p:nvPr/>
        </p:nvPicPr>
        <p:blipFill rotWithShape="1">
          <a:blip r:embed="rId4"/>
          <a:srcRect t="47633"/>
          <a:stretch/>
        </p:blipFill>
        <p:spPr>
          <a:xfrm>
            <a:off x="1408271" y="2933700"/>
            <a:ext cx="8447088" cy="2992982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385593" y="329151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4868" y="475836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220</Words>
  <Application>Microsoft Office PowerPoint</Application>
  <PresentationFormat>自定义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2" baseType="lpstr">
      <vt:lpstr>Arial</vt:lpstr>
      <vt:lpstr>宋体</vt:lpstr>
      <vt:lpstr>方正隶变_GBK</vt:lpstr>
      <vt:lpstr>汉仪雅酷黑 95W</vt:lpstr>
      <vt:lpstr>方正大标宋_GBK</vt:lpstr>
      <vt:lpstr>Times New Roman</vt:lpstr>
      <vt:lpstr>方正小标宋_GBK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297</cp:revision>
  <dcterms:created xsi:type="dcterms:W3CDTF">2019-06-19T02:08:00Z</dcterms:created>
  <dcterms:modified xsi:type="dcterms:W3CDTF">2026-03-14T01:14:29Z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