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0" r:id="rId3"/>
    <p:sldId id="489" r:id="rId4"/>
    <p:sldId id="523" r:id="rId5"/>
    <p:sldId id="524" r:id="rId6"/>
    <p:sldId id="521" r:id="rId7"/>
    <p:sldId id="525" r:id="rId8"/>
    <p:sldId id="522" r:id="rId9"/>
    <p:sldId id="526" r:id="rId10"/>
    <p:sldId id="427" r:id="rId11"/>
  </p:sldIdLst>
  <p:sldSz cx="12192000" cy="6858000"/>
  <p:notesSz cx="6858000" cy="9144000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方正大标宋_GBK" panose="03000509000000000000" pitchFamily="65" charset="-122"/>
      <p:regular r:id="rId16"/>
    </p:embeddedFont>
    <p:embeddedFont>
      <p:font typeface="NEU-BZ" panose="02010600010101010101" pitchFamily="2" charset="-122"/>
      <p:regular r:id="rId17"/>
      <p:bold r:id="rId18"/>
      <p:italic r:id="rId19"/>
      <p:boldItalic r:id="rId20"/>
    </p:embeddedFont>
    <p:embeddedFont>
      <p:font typeface="微软雅黑" panose="020B0503020204020204" pitchFamily="34" charset="-122"/>
      <p:regular r:id="rId21"/>
      <p:bold r:id="rId22"/>
    </p:embeddedFont>
    <p:embeddedFont>
      <p:font typeface="方正隶变_GBK" panose="03000509000000000000" pitchFamily="65" charset="-122"/>
      <p:regular r:id="rId23"/>
    </p:embeddedFont>
    <p:embeddedFont>
      <p:font typeface="方正大标宋简体" panose="02010600030101010101" charset="-122"/>
      <p:regular r:id="rId24"/>
    </p:embeddedFont>
    <p:embeddedFont>
      <p:font typeface="方正黑体_GBK" panose="03000509000000000000" pitchFamily="65" charset="-122"/>
      <p:regular r:id="rId25"/>
    </p:embeddedFont>
    <p:embeddedFont>
      <p:font typeface="方正小标宋_GBK" panose="03000509000000000000" pitchFamily="65" charset="-122"/>
      <p:regular r:id="rId26"/>
    </p:embeddedFont>
    <p:embeddedFont>
      <p:font typeface="方正书宋_GBK" panose="03000509000000000000" pitchFamily="65" charset="-122"/>
      <p:regular r:id="rId27"/>
    </p:embeddedFont>
    <p:embeddedFont>
      <p:font typeface="new exer" panose="02000000000000000000" pitchFamily="2" charset="0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2026/2/26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solidFill>
                  <a:schemeClr val="tx1">
                    <a:lumMod val="65000"/>
                    <a:lumOff val="35000"/>
                  </a:schemeClr>
                </a:solidFill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第五课时  </a:t>
            </a:r>
            <a:r>
              <a:rPr lang="en-US" altLang="zh-CN" sz="6000" b="1">
                <a:latin typeface="Times New Roman" panose="02020603050405020304" pitchFamily="18" charset="0"/>
                <a:cs typeface="Times New Roman" panose="02020603050405020304" pitchFamily="18" charset="0"/>
              </a:rPr>
              <a:t>Hit it big</a:t>
            </a:r>
            <a:endParaRPr lang="zh-CN" altLang="en-US" sz="6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方正大标宋_GBK" panose="03000509000000000000" pitchFamily="65" charset="-122"/>
              <a:cs typeface="Times New Roman" panose="02020603050405020304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5" name="矩形 14"/>
          <p:cNvSpPr/>
          <p:nvPr/>
        </p:nvSpPr>
        <p:spPr>
          <a:xfrm>
            <a:off x="505460" y="931180"/>
            <a:ext cx="6288901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一、选出单词对应的中文意思。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547" y="1576831"/>
            <a:ext cx="7232996" cy="3644975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225326" y="1608193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C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25325" y="234394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D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25324" y="309154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A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98341" y="3805019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E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98340" y="456124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B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96" y="966421"/>
            <a:ext cx="7262597" cy="3289529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909416" y="891191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H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78426" y="1546565"/>
            <a:ext cx="35458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I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09416" y="2192244"/>
            <a:ext cx="40267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J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09415" y="2916320"/>
            <a:ext cx="45076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F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09414" y="3585530"/>
            <a:ext cx="52450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 smtClean="0">
                <a:solidFill>
                  <a:srgbClr val="E72582"/>
                </a:solidFill>
                <a:latin typeface="Times New Roman" panose="02020603050405020304" pitchFamily="18" charset="0"/>
                <a:ea typeface="方正书宋_GBK" panose="03000509000000000000" pitchFamily="65" charset="-122"/>
              </a:rPr>
              <a:t>G</a:t>
            </a:r>
            <a:endParaRPr lang="zh-CN" altLang="en-US" sz="34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227AB77-853E-44DF-AF46-3DF56C2348A0}"/>
              </a:ext>
            </a:extLst>
          </p:cNvPr>
          <p:cNvSpPr/>
          <p:nvPr/>
        </p:nvSpPr>
        <p:spPr>
          <a:xfrm>
            <a:off x="641229" y="862909"/>
            <a:ext cx="10555857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单项选择。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)1.—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they?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—They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 pandas.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B.What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C.Where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)2.—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they tigers?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—Yes.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A.Are	               B.Is	                            C.Do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AE321459-A9F4-423D-B9C6-EF8EC5CA7691}"/>
              </a:ext>
            </a:extLst>
          </p:cNvPr>
          <p:cNvSpPr/>
          <p:nvPr/>
        </p:nvSpPr>
        <p:spPr>
          <a:xfrm>
            <a:off x="1246714" y="194072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96EA289-6BEA-4934-9721-9A480709D8EA}"/>
              </a:ext>
            </a:extLst>
          </p:cNvPr>
          <p:cNvSpPr/>
          <p:nvPr/>
        </p:nvSpPr>
        <p:spPr>
          <a:xfrm>
            <a:off x="1221066" y="354227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2085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25653DE2-6437-4D76-A8CA-B6FFA1AC2526}"/>
              </a:ext>
            </a:extLst>
          </p:cNvPr>
          <p:cNvSpPr/>
          <p:nvPr/>
        </p:nvSpPr>
        <p:spPr>
          <a:xfrm>
            <a:off x="565845" y="861094"/>
            <a:ext cx="10726132" cy="5820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)3.Pandas are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A.brown and yellow	B.brown and white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C.black and white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)4.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 help you.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A.Do	             B.Thank	              C.Let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)5.Giraffes aren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A.big	             B.short	              C.tall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DD8CF8E-7781-433C-8AE5-EDDEA72288A6}"/>
              </a:ext>
            </a:extLst>
          </p:cNvPr>
          <p:cNvSpPr/>
          <p:nvPr/>
        </p:nvSpPr>
        <p:spPr>
          <a:xfrm>
            <a:off x="1044068" y="109966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321BD9B-2CAA-468F-9FE6-2E784073ED80}"/>
              </a:ext>
            </a:extLst>
          </p:cNvPr>
          <p:cNvSpPr/>
          <p:nvPr/>
        </p:nvSpPr>
        <p:spPr>
          <a:xfrm>
            <a:off x="1069716" y="357910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ADFE473F-3BB4-484E-AF7E-6AC46DE73154}"/>
              </a:ext>
            </a:extLst>
          </p:cNvPr>
          <p:cNvSpPr/>
          <p:nvPr/>
        </p:nvSpPr>
        <p:spPr>
          <a:xfrm>
            <a:off x="1069716" y="518210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7257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05459" y="946407"/>
            <a:ext cx="11407620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三、连词成句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把序号写在横线上。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tigers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strong</a:t>
            </a:r>
            <a:endParaRPr lang="en-US" altLang="zh-CN" sz="3400" dirty="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elephant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it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black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They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white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are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zh-CN" altLang="zh-CN" sz="3400" dirty="0">
                <a:solidFill>
                  <a:srgbClr val="000000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⑤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                             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67105" y="262089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③①②④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67104" y="4182852"/>
            <a:ext cx="1928733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②④①③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41226" y="5736186"/>
            <a:ext cx="236475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latin typeface="NEU-BZ" panose="0201060001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②④①⑤③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05459" y="860144"/>
            <a:ext cx="11071189" cy="1596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、看一看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猜一猜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它们分别是什么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仿照例句将答案规范地写在四线三格内。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58" y="2596551"/>
            <a:ext cx="6215375" cy="251276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58706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052" y="983673"/>
            <a:ext cx="5953830" cy="246257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2653" y="3683734"/>
            <a:ext cx="6143229" cy="252727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302289" y="2665131"/>
            <a:ext cx="316945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They are elephants.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49C652FB-3089-4356-91DB-C968290F435C}"/>
              </a:ext>
            </a:extLst>
          </p:cNvPr>
          <p:cNvSpPr/>
          <p:nvPr/>
        </p:nvSpPr>
        <p:spPr>
          <a:xfrm>
            <a:off x="1223114" y="5398547"/>
            <a:ext cx="29899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They are monkeys.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3343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5460" y="1144450"/>
            <a:ext cx="5839393" cy="25304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86518" y="2902074"/>
            <a:ext cx="304762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方正书宋_GBK" panose="03000509000000000000" pitchFamily="65" charset="-122"/>
              </a:rPr>
              <a:t>They are giraffes.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  <a:ea typeface="方正书宋_GBK" panose="03000509000000000000" pitchFamily="65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48295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225</Words>
  <Application>Microsoft Office PowerPoint</Application>
  <PresentationFormat>宽屏</PresentationFormat>
  <Paragraphs>67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Calibri</vt:lpstr>
      <vt:lpstr>方正大标宋_GBK</vt:lpstr>
      <vt:lpstr>Arial</vt:lpstr>
      <vt:lpstr>Times New Roman</vt:lpstr>
      <vt:lpstr>NEU-BZ</vt:lpstr>
      <vt:lpstr>汉仪雅酷黑 95W</vt:lpstr>
      <vt:lpstr>微软雅黑</vt:lpstr>
      <vt:lpstr>方正隶变_GBK</vt:lpstr>
      <vt:lpstr>方正大标宋简体</vt:lpstr>
      <vt:lpstr>方正黑体_GBK</vt:lpstr>
      <vt:lpstr>Wingdings</vt:lpstr>
      <vt:lpstr>方正小标宋_GBK</vt:lpstr>
      <vt:lpstr>方正书宋_GBK</vt:lpstr>
      <vt:lpstr>宋体</vt:lpstr>
      <vt:lpstr>new exer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233</cp:revision>
  <dcterms:created xsi:type="dcterms:W3CDTF">2019-06-19T02:08:00Z</dcterms:created>
  <dcterms:modified xsi:type="dcterms:W3CDTF">2026-02-26T08:30:29Z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